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Bebas Neue"/>
      <p:regular r:id="rId60"/>
    </p:embeddedFont>
    <p:embeddedFont>
      <p:font typeface="Barlow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Barlow-bold.fntdata"/><Relationship Id="rId61" Type="http://schemas.openxmlformats.org/officeDocument/2006/relationships/font" Target="fonts/Barlow-regular.fntdata"/><Relationship Id="rId20" Type="http://schemas.openxmlformats.org/officeDocument/2006/relationships/slide" Target="slides/slide15.xml"/><Relationship Id="rId64" Type="http://schemas.openxmlformats.org/officeDocument/2006/relationships/font" Target="fonts/Barlow-boldItalic.fntdata"/><Relationship Id="rId63" Type="http://schemas.openxmlformats.org/officeDocument/2006/relationships/font" Target="fonts/Barlow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Bebas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26d4c829ba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26d4c829ba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cd3f0206cb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cd3f0206cb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cd3f0206cb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cd3f0206cb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6d4c829ba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6d4c829ba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c8824d14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c8824d14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6fc408afb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6fc408afb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cdf8154c4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cdf8154c4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6fc408afba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6fc408afba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cdf8154c4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cdf8154c4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6fc408afba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6fc408afba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6d4c829ba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6d4c829ba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d0c40cd18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d0c40cd18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6d4c829ba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6d4c829ba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6d4c829ba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26d4c829ba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6d4c829ba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6d4c829ba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c8824d14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c8824d14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6f508a966a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6f508a966a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6f508a966a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6f508a966a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6f4be29f2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26f4be29f2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cd3f0206cb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2cd3f0206cb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cd3f0206cb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2cd3f0206cb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cd3f0206c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cd3f0206c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6d4c829ba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26d4c829ba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2cdf8154c4a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2cdf8154c4a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cdf8154c4a_1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2cdf8154c4a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6f508a966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6f508a966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2ce5f497c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2ce5f497c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6d4c829ba7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6d4c829ba7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6d4c829ba7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6d4c829ba7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cd3f0206c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2cd3f0206c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cd3f0206cb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cd3f0206cb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6d4c829ba7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26d4c829ba7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c8824d14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c8824d14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cdf8154c4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cdf8154c4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cd3f0206cb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2cd3f0206cb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6d4c829ba7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26d4c829ba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6e9b94fc7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26e9b94fc7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cd3f0206c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cd3f0206c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6d4c829ba7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26d4c829ba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c8824d14f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2c8824d14f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cdf8154c4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2cdf8154c4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2ce5c5286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2ce5c5286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6d4c829ba7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26d4c829ba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2c8824d14f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2c8824d14f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cdf8154c4a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cdf8154c4a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6ff5953a8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26ff5953a8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6ff5953a8f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6ff5953a8f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6e52ce33d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26e52ce33d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d0c40cd1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d0c40cd1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d0c40cd18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2d0c40cd18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cdf8154c4a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cdf8154c4a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6e52ce33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6e52ce33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cdf8154c4a_3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2cdf8154c4a_3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cdf8154c4a_3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2cdf8154c4a_3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Relationship Id="rId6" Type="http://schemas.openxmlformats.org/officeDocument/2006/relationships/hyperlink" Target="https://stories.freepik.com/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831038" y="1351475"/>
            <a:ext cx="5481900" cy="18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831067" y="3421825"/>
            <a:ext cx="54819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/>
          <p:nvPr>
            <p:ph hasCustomPrompt="1" type="title"/>
          </p:nvPr>
        </p:nvSpPr>
        <p:spPr>
          <a:xfrm>
            <a:off x="709350" y="1589550"/>
            <a:ext cx="7725300" cy="15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2" name="Google Shape;202;p11"/>
          <p:cNvSpPr txBox="1"/>
          <p:nvPr>
            <p:ph idx="1" type="body"/>
          </p:nvPr>
        </p:nvSpPr>
        <p:spPr>
          <a:xfrm>
            <a:off x="709350" y="3161850"/>
            <a:ext cx="7725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203" name="Google Shape;203;p11"/>
          <p:cNvGrpSpPr/>
          <p:nvPr/>
        </p:nvGrpSpPr>
        <p:grpSpPr>
          <a:xfrm flipH="1">
            <a:off x="-449489" y="-478165"/>
            <a:ext cx="10271203" cy="5954851"/>
            <a:chOff x="-449489" y="-478165"/>
            <a:chExt cx="10271203" cy="5954851"/>
          </a:xfrm>
        </p:grpSpPr>
        <p:sp>
          <p:nvSpPr>
            <p:cNvPr id="204" name="Google Shape;204;p11"/>
            <p:cNvSpPr/>
            <p:nvPr/>
          </p:nvSpPr>
          <p:spPr>
            <a:xfrm rot="-5690340">
              <a:off x="7811566" y="1227323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 rot="10381545">
              <a:off x="8165714" y="-388816"/>
              <a:ext cx="1566919" cy="1562765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6527400" y="67300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10381519">
              <a:off x="-295126" y="2614012"/>
              <a:ext cx="2715046" cy="2707848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1"/>
          <p:cNvGrpSpPr/>
          <p:nvPr/>
        </p:nvGrpSpPr>
        <p:grpSpPr>
          <a:xfrm flipH="1">
            <a:off x="-304796" y="4485138"/>
            <a:ext cx="1932971" cy="666322"/>
            <a:chOff x="7213579" y="4485138"/>
            <a:chExt cx="1932971" cy="666322"/>
          </a:xfrm>
        </p:grpSpPr>
        <p:sp>
          <p:nvSpPr>
            <p:cNvPr id="209" name="Google Shape;209;p11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214" name="Google Shape;214;p11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7" name="Google Shape;217;p11"/>
          <p:cNvGrpSpPr/>
          <p:nvPr/>
        </p:nvGrpSpPr>
        <p:grpSpPr>
          <a:xfrm flipH="1" rot="10800000">
            <a:off x="7554768" y="-12"/>
            <a:ext cx="1932971" cy="666322"/>
            <a:chOff x="7213579" y="4485138"/>
            <a:chExt cx="1932971" cy="666322"/>
          </a:xfrm>
        </p:grpSpPr>
        <p:sp>
          <p:nvSpPr>
            <p:cNvPr id="218" name="Google Shape;218;p11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" name="Google Shape;222;p11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223" name="Google Shape;223;p11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>
            <p:ph type="title"/>
          </p:nvPr>
        </p:nvSpPr>
        <p:spPr>
          <a:xfrm>
            <a:off x="1744350" y="1516450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13"/>
          <p:cNvSpPr txBox="1"/>
          <p:nvPr>
            <p:ph hasCustomPrompt="1" idx="2" type="title"/>
          </p:nvPr>
        </p:nvSpPr>
        <p:spPr>
          <a:xfrm>
            <a:off x="1744350" y="638963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/>
          <p:nvPr>
            <p:ph idx="1" type="subTitle"/>
          </p:nvPr>
        </p:nvSpPr>
        <p:spPr>
          <a:xfrm>
            <a:off x="1744350" y="2032438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3" type="title"/>
          </p:nvPr>
        </p:nvSpPr>
        <p:spPr>
          <a:xfrm>
            <a:off x="5032625" y="1516450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13"/>
          <p:cNvSpPr txBox="1"/>
          <p:nvPr>
            <p:ph hasCustomPrompt="1" idx="4" type="title"/>
          </p:nvPr>
        </p:nvSpPr>
        <p:spPr>
          <a:xfrm>
            <a:off x="5032625" y="638963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/>
          <p:nvPr>
            <p:ph idx="5" type="subTitle"/>
          </p:nvPr>
        </p:nvSpPr>
        <p:spPr>
          <a:xfrm>
            <a:off x="5032625" y="2032438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6" type="title"/>
          </p:nvPr>
        </p:nvSpPr>
        <p:spPr>
          <a:xfrm>
            <a:off x="1744350" y="3538250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13"/>
          <p:cNvSpPr txBox="1"/>
          <p:nvPr>
            <p:ph hasCustomPrompt="1" idx="7" type="title"/>
          </p:nvPr>
        </p:nvSpPr>
        <p:spPr>
          <a:xfrm>
            <a:off x="1744350" y="2660763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idx="8" type="subTitle"/>
          </p:nvPr>
        </p:nvSpPr>
        <p:spPr>
          <a:xfrm>
            <a:off x="1744350" y="4054238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9" type="title"/>
          </p:nvPr>
        </p:nvSpPr>
        <p:spPr>
          <a:xfrm>
            <a:off x="5032625" y="3538250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13"/>
          <p:cNvSpPr txBox="1"/>
          <p:nvPr>
            <p:ph hasCustomPrompt="1" idx="13" type="title"/>
          </p:nvPr>
        </p:nvSpPr>
        <p:spPr>
          <a:xfrm>
            <a:off x="5032625" y="2660763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/>
          <p:nvPr>
            <p:ph idx="14" type="subTitle"/>
          </p:nvPr>
        </p:nvSpPr>
        <p:spPr>
          <a:xfrm>
            <a:off x="5032625" y="4054238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13"/>
          <p:cNvSpPr/>
          <p:nvPr/>
        </p:nvSpPr>
        <p:spPr>
          <a:xfrm rot="-5690346">
            <a:off x="554414" y="4578805"/>
            <a:ext cx="1503846" cy="1503846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"/>
          <p:cNvSpPr/>
          <p:nvPr/>
        </p:nvSpPr>
        <p:spPr>
          <a:xfrm rot="10800000">
            <a:off x="7571100" y="-1000755"/>
            <a:ext cx="2159066" cy="2153342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"/>
          <p:cNvSpPr/>
          <p:nvPr/>
        </p:nvSpPr>
        <p:spPr>
          <a:xfrm>
            <a:off x="-1376648" y="3150704"/>
            <a:ext cx="2134638" cy="2097238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13"/>
          <p:cNvGrpSpPr/>
          <p:nvPr/>
        </p:nvGrpSpPr>
        <p:grpSpPr>
          <a:xfrm>
            <a:off x="-1" y="-23"/>
            <a:ext cx="986724" cy="959451"/>
            <a:chOff x="-1" y="-23"/>
            <a:chExt cx="986724" cy="959451"/>
          </a:xfrm>
        </p:grpSpPr>
        <p:sp>
          <p:nvSpPr>
            <p:cNvPr id="244" name="Google Shape;244;p13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13"/>
          <p:cNvGrpSpPr/>
          <p:nvPr/>
        </p:nvGrpSpPr>
        <p:grpSpPr>
          <a:xfrm rot="10800000">
            <a:off x="8157274" y="4184052"/>
            <a:ext cx="986724" cy="959451"/>
            <a:chOff x="-1" y="-23"/>
            <a:chExt cx="986724" cy="959451"/>
          </a:xfrm>
        </p:grpSpPr>
        <p:sp>
          <p:nvSpPr>
            <p:cNvPr id="250" name="Google Shape;250;p13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13"/>
          <p:cNvSpPr/>
          <p:nvPr/>
        </p:nvSpPr>
        <p:spPr>
          <a:xfrm rot="-5400000">
            <a:off x="8525640" y="1202036"/>
            <a:ext cx="1204516" cy="1204535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/>
          <p:nvPr>
            <p:ph type="title"/>
          </p:nvPr>
        </p:nvSpPr>
        <p:spPr>
          <a:xfrm>
            <a:off x="1069225" y="1416925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hasCustomPrompt="1" idx="2" type="title"/>
          </p:nvPr>
        </p:nvSpPr>
        <p:spPr>
          <a:xfrm>
            <a:off x="1069225" y="539438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4"/>
          <p:cNvSpPr txBox="1"/>
          <p:nvPr>
            <p:ph idx="1" type="subTitle"/>
          </p:nvPr>
        </p:nvSpPr>
        <p:spPr>
          <a:xfrm>
            <a:off x="1069225" y="1932913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" name="Google Shape;260;p14"/>
          <p:cNvSpPr txBox="1"/>
          <p:nvPr>
            <p:ph idx="3" type="title"/>
          </p:nvPr>
        </p:nvSpPr>
        <p:spPr>
          <a:xfrm>
            <a:off x="5913925" y="1416925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14"/>
          <p:cNvSpPr txBox="1"/>
          <p:nvPr>
            <p:ph hasCustomPrompt="1" idx="4" type="title"/>
          </p:nvPr>
        </p:nvSpPr>
        <p:spPr>
          <a:xfrm>
            <a:off x="5913925" y="539413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/>
          <p:nvPr>
            <p:ph idx="5" type="subTitle"/>
          </p:nvPr>
        </p:nvSpPr>
        <p:spPr>
          <a:xfrm>
            <a:off x="5913925" y="1932913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" name="Google Shape;263;p14"/>
          <p:cNvSpPr txBox="1"/>
          <p:nvPr>
            <p:ph idx="6" type="title"/>
          </p:nvPr>
        </p:nvSpPr>
        <p:spPr>
          <a:xfrm>
            <a:off x="1069225" y="3713975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4" name="Google Shape;264;p14"/>
          <p:cNvSpPr txBox="1"/>
          <p:nvPr>
            <p:ph hasCustomPrompt="1" idx="7" type="title"/>
          </p:nvPr>
        </p:nvSpPr>
        <p:spPr>
          <a:xfrm>
            <a:off x="1069225" y="2836488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/>
          <p:nvPr>
            <p:ph idx="8" type="subTitle"/>
          </p:nvPr>
        </p:nvSpPr>
        <p:spPr>
          <a:xfrm>
            <a:off x="1069225" y="4229963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14"/>
          <p:cNvSpPr txBox="1"/>
          <p:nvPr>
            <p:ph idx="9" type="title"/>
          </p:nvPr>
        </p:nvSpPr>
        <p:spPr>
          <a:xfrm>
            <a:off x="5913925" y="3713975"/>
            <a:ext cx="236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7" name="Google Shape;267;p14"/>
          <p:cNvSpPr txBox="1"/>
          <p:nvPr>
            <p:ph hasCustomPrompt="1" idx="13" type="title"/>
          </p:nvPr>
        </p:nvSpPr>
        <p:spPr>
          <a:xfrm>
            <a:off x="5913925" y="2836488"/>
            <a:ext cx="23670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/>
          <p:nvPr>
            <p:ph idx="14" type="subTitle"/>
          </p:nvPr>
        </p:nvSpPr>
        <p:spPr>
          <a:xfrm>
            <a:off x="5913925" y="4229963"/>
            <a:ext cx="2367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" name="Google Shape;269;p14"/>
          <p:cNvSpPr/>
          <p:nvPr/>
        </p:nvSpPr>
        <p:spPr>
          <a:xfrm rot="-3373122">
            <a:off x="-835524" y="656143"/>
            <a:ext cx="1503839" cy="1503839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4"/>
          <p:cNvSpPr/>
          <p:nvPr/>
        </p:nvSpPr>
        <p:spPr>
          <a:xfrm rot="3030449">
            <a:off x="8335553" y="3822277"/>
            <a:ext cx="2159083" cy="2153359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4"/>
          <p:cNvSpPr/>
          <p:nvPr/>
        </p:nvSpPr>
        <p:spPr>
          <a:xfrm rot="2317167">
            <a:off x="-474005" y="-1443103"/>
            <a:ext cx="2134616" cy="2097215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14"/>
          <p:cNvGrpSpPr/>
          <p:nvPr/>
        </p:nvGrpSpPr>
        <p:grpSpPr>
          <a:xfrm rot="-5400000">
            <a:off x="-13639" y="4170402"/>
            <a:ext cx="986724" cy="959451"/>
            <a:chOff x="-1" y="-23"/>
            <a:chExt cx="986724" cy="959451"/>
          </a:xfrm>
        </p:grpSpPr>
        <p:sp>
          <p:nvSpPr>
            <p:cNvPr id="273" name="Google Shape;273;p1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 rot="8430366">
            <a:off x="7111817" y="4703415"/>
            <a:ext cx="1204515" cy="1204529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/>
          <p:nvPr>
            <p:ph type="title"/>
          </p:nvPr>
        </p:nvSpPr>
        <p:spPr>
          <a:xfrm>
            <a:off x="4942013" y="1556100"/>
            <a:ext cx="2778600" cy="13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1" name="Google Shape;281;p15"/>
          <p:cNvSpPr txBox="1"/>
          <p:nvPr>
            <p:ph hasCustomPrompt="1" idx="2" type="title"/>
          </p:nvPr>
        </p:nvSpPr>
        <p:spPr>
          <a:xfrm>
            <a:off x="3507713" y="1556100"/>
            <a:ext cx="1434300" cy="13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4942013" y="2901300"/>
            <a:ext cx="27786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83" name="Google Shape;283;p15"/>
          <p:cNvGrpSpPr/>
          <p:nvPr/>
        </p:nvGrpSpPr>
        <p:grpSpPr>
          <a:xfrm rot="-3544946">
            <a:off x="-1879270" y="-1664569"/>
            <a:ext cx="3967514" cy="4284077"/>
            <a:chOff x="5778002" y="-651182"/>
            <a:chExt cx="3967548" cy="4284114"/>
          </a:xfrm>
        </p:grpSpPr>
        <p:sp>
          <p:nvSpPr>
            <p:cNvPr id="284" name="Google Shape;284;p15"/>
            <p:cNvSpPr/>
            <p:nvPr/>
          </p:nvSpPr>
          <p:spPr>
            <a:xfrm rot="-5690340">
              <a:off x="5822091" y="-255177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 rot="10381558">
              <a:off x="7022406" y="-504260"/>
              <a:ext cx="2576663" cy="2569832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071675" y="2110850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-5690379">
              <a:off x="7166082" y="2021255"/>
              <a:ext cx="802019" cy="802074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15"/>
          <p:cNvSpPr/>
          <p:nvPr/>
        </p:nvSpPr>
        <p:spPr>
          <a:xfrm rot="10381558">
            <a:off x="7684931" y="684465"/>
            <a:ext cx="2576663" cy="2569832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rot="-5400000">
            <a:off x="-6" y="4184052"/>
            <a:ext cx="986724" cy="959451"/>
            <a:chOff x="-1" y="-23"/>
            <a:chExt cx="986724" cy="959451"/>
          </a:xfrm>
        </p:grpSpPr>
        <p:sp>
          <p:nvSpPr>
            <p:cNvPr id="290" name="Google Shape;290;p15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15"/>
          <p:cNvSpPr/>
          <p:nvPr/>
        </p:nvSpPr>
        <p:spPr>
          <a:xfrm>
            <a:off x="8920634" y="4017139"/>
            <a:ext cx="223356" cy="122500"/>
          </a:xfrm>
          <a:custGeom>
            <a:rect b="b" l="l" r="r" t="t"/>
            <a:pathLst>
              <a:path extrusionOk="0" h="2835" w="21492">
                <a:moveTo>
                  <a:pt x="0" y="1"/>
                </a:moveTo>
                <a:lnTo>
                  <a:pt x="0" y="2834"/>
                </a:lnTo>
                <a:lnTo>
                  <a:pt x="21491" y="2834"/>
                </a:lnTo>
                <a:lnTo>
                  <a:pt x="2149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543516" y="3652669"/>
            <a:ext cx="377115" cy="499047"/>
          </a:xfrm>
          <a:custGeom>
            <a:rect b="b" l="l" r="r" t="t"/>
            <a:pathLst>
              <a:path extrusionOk="0" h="11550" w="8728">
                <a:moveTo>
                  <a:pt x="0" y="1"/>
                </a:moveTo>
                <a:lnTo>
                  <a:pt x="0" y="2596"/>
                </a:lnTo>
                <a:cubicBezTo>
                  <a:pt x="0" y="8347"/>
                  <a:pt x="1703" y="11550"/>
                  <a:pt x="7454" y="11550"/>
                </a:cubicBezTo>
                <a:lnTo>
                  <a:pt x="8728" y="11550"/>
                </a:lnTo>
                <a:lnTo>
                  <a:pt x="8728" y="8276"/>
                </a:lnTo>
                <a:lnTo>
                  <a:pt x="7454" y="8276"/>
                </a:lnTo>
                <a:cubicBezTo>
                  <a:pt x="3513" y="8276"/>
                  <a:pt x="3275" y="6549"/>
                  <a:pt x="3275" y="2596"/>
                </a:cubicBezTo>
                <a:lnTo>
                  <a:pt x="32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884077" y="3945399"/>
            <a:ext cx="70515" cy="265985"/>
          </a:xfrm>
          <a:custGeom>
            <a:rect b="b" l="l" r="r" t="t"/>
            <a:pathLst>
              <a:path extrusionOk="0" h="6156" w="1632">
                <a:moveTo>
                  <a:pt x="810" y="0"/>
                </a:moveTo>
                <a:cubicBezTo>
                  <a:pt x="358" y="0"/>
                  <a:pt x="0" y="370"/>
                  <a:pt x="0" y="822"/>
                </a:cubicBezTo>
                <a:lnTo>
                  <a:pt x="0" y="5334"/>
                </a:lnTo>
                <a:cubicBezTo>
                  <a:pt x="0" y="5787"/>
                  <a:pt x="358" y="6156"/>
                  <a:pt x="810" y="6156"/>
                </a:cubicBezTo>
                <a:cubicBezTo>
                  <a:pt x="1274" y="6156"/>
                  <a:pt x="1632" y="5787"/>
                  <a:pt x="1632" y="5334"/>
                </a:cubicBezTo>
                <a:lnTo>
                  <a:pt x="1632" y="822"/>
                </a:lnTo>
                <a:cubicBezTo>
                  <a:pt x="1632" y="370"/>
                  <a:pt x="1274" y="0"/>
                  <a:pt x="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 flipH="1" rot="-5400000">
            <a:off x="7844354" y="2353038"/>
            <a:ext cx="1932971" cy="666322"/>
            <a:chOff x="7213579" y="4485138"/>
            <a:chExt cx="1932971" cy="666322"/>
          </a:xfrm>
        </p:grpSpPr>
        <p:sp>
          <p:nvSpPr>
            <p:cNvPr id="299" name="Google Shape;299;p15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" name="Google Shape;303;p15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304" name="Google Shape;304;p15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7" name="Google Shape;307;p15"/>
          <p:cNvGrpSpPr/>
          <p:nvPr/>
        </p:nvGrpSpPr>
        <p:grpSpPr>
          <a:xfrm flipH="1" rot="5400000">
            <a:off x="8320025" y="3275668"/>
            <a:ext cx="592677" cy="290471"/>
            <a:chOff x="2029210" y="3484363"/>
            <a:chExt cx="592677" cy="273720"/>
          </a:xfrm>
        </p:grpSpPr>
        <p:sp>
          <p:nvSpPr>
            <p:cNvPr id="308" name="Google Shape;308;p15"/>
            <p:cNvSpPr/>
            <p:nvPr/>
          </p:nvSpPr>
          <p:spPr>
            <a:xfrm rot="5400000">
              <a:off x="2264123" y="3392748"/>
              <a:ext cx="121975" cy="454379"/>
            </a:xfrm>
            <a:custGeom>
              <a:rect b="b" l="l" r="r" t="t"/>
              <a:pathLst>
                <a:path extrusionOk="0" h="18718" w="2823">
                  <a:moveTo>
                    <a:pt x="1" y="1"/>
                  </a:moveTo>
                  <a:lnTo>
                    <a:pt x="1" y="18717"/>
                  </a:lnTo>
                  <a:lnTo>
                    <a:pt x="2823" y="1871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 rot="5400000">
              <a:off x="1931972" y="3581602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 rot="5400000">
              <a:off x="2453378" y="3589574"/>
              <a:ext cx="265985" cy="71033"/>
            </a:xfrm>
            <a:custGeom>
              <a:rect b="b" l="l" r="r" t="t"/>
              <a:pathLst>
                <a:path extrusionOk="0" h="1644" w="6156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74"/>
                    <a:pt x="369" y="1643"/>
                    <a:pt x="822" y="1643"/>
                  </a:cubicBezTo>
                  <a:lnTo>
                    <a:pt x="5334" y="1643"/>
                  </a:lnTo>
                  <a:cubicBezTo>
                    <a:pt x="5739" y="1643"/>
                    <a:pt x="6084" y="1346"/>
                    <a:pt x="6144" y="953"/>
                  </a:cubicBezTo>
                  <a:cubicBezTo>
                    <a:pt x="6144" y="905"/>
                    <a:pt x="6156" y="870"/>
                    <a:pt x="6156" y="822"/>
                  </a:cubicBezTo>
                  <a:cubicBezTo>
                    <a:pt x="6156" y="369"/>
                    <a:pt x="5786" y="0"/>
                    <a:pt x="5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type="title"/>
          </p:nvPr>
        </p:nvSpPr>
        <p:spPr>
          <a:xfrm>
            <a:off x="2621700" y="2335651"/>
            <a:ext cx="3900600" cy="11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13" name="Google Shape;313;p16"/>
          <p:cNvSpPr txBox="1"/>
          <p:nvPr>
            <p:ph hasCustomPrompt="1" idx="2" type="title"/>
          </p:nvPr>
        </p:nvSpPr>
        <p:spPr>
          <a:xfrm>
            <a:off x="2621695" y="883388"/>
            <a:ext cx="3900600" cy="13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16"/>
          <p:cNvSpPr txBox="1"/>
          <p:nvPr>
            <p:ph idx="1" type="subTitle"/>
          </p:nvPr>
        </p:nvSpPr>
        <p:spPr>
          <a:xfrm>
            <a:off x="2621700" y="3574015"/>
            <a:ext cx="39006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315" name="Google Shape;315;p16"/>
          <p:cNvGrpSpPr/>
          <p:nvPr/>
        </p:nvGrpSpPr>
        <p:grpSpPr>
          <a:xfrm flipH="1">
            <a:off x="-606098" y="-651182"/>
            <a:ext cx="3967548" cy="4284114"/>
            <a:chOff x="5778002" y="-651182"/>
            <a:chExt cx="3967548" cy="4284114"/>
          </a:xfrm>
        </p:grpSpPr>
        <p:sp>
          <p:nvSpPr>
            <p:cNvPr id="316" name="Google Shape;316;p16"/>
            <p:cNvSpPr/>
            <p:nvPr/>
          </p:nvSpPr>
          <p:spPr>
            <a:xfrm rot="-5690340">
              <a:off x="5822091" y="-255177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 rot="10381558">
              <a:off x="7022406" y="-504260"/>
              <a:ext cx="2576663" cy="2569832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8071675" y="2110850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 rot="-5690379">
              <a:off x="7166082" y="2021255"/>
              <a:ext cx="802019" cy="802074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16"/>
          <p:cNvGrpSpPr/>
          <p:nvPr/>
        </p:nvGrpSpPr>
        <p:grpSpPr>
          <a:xfrm flipH="1">
            <a:off x="7793401" y="-9"/>
            <a:ext cx="1350611" cy="5143540"/>
            <a:chOff x="1" y="-9"/>
            <a:chExt cx="1350611" cy="5143540"/>
          </a:xfrm>
        </p:grpSpPr>
        <p:grpSp>
          <p:nvGrpSpPr>
            <p:cNvPr id="321" name="Google Shape;321;p16"/>
            <p:cNvGrpSpPr/>
            <p:nvPr/>
          </p:nvGrpSpPr>
          <p:grpSpPr>
            <a:xfrm>
              <a:off x="1" y="-9"/>
              <a:ext cx="1258750" cy="1044032"/>
              <a:chOff x="413751" y="1050241"/>
              <a:chExt cx="1258750" cy="1044032"/>
            </a:xfrm>
          </p:grpSpPr>
          <p:sp>
            <p:nvSpPr>
              <p:cNvPr id="322" name="Google Shape;322;p16"/>
              <p:cNvSpPr/>
              <p:nvPr/>
            </p:nvSpPr>
            <p:spPr>
              <a:xfrm>
                <a:off x="1474950" y="1050241"/>
                <a:ext cx="121947" cy="651033"/>
              </a:xfrm>
              <a:custGeom>
                <a:rect b="b" l="l" r="r" t="t"/>
                <a:pathLst>
                  <a:path extrusionOk="0" h="7323" w="2823">
                    <a:moveTo>
                      <a:pt x="0" y="0"/>
                    </a:moveTo>
                    <a:lnTo>
                      <a:pt x="0" y="7323"/>
                    </a:lnTo>
                    <a:lnTo>
                      <a:pt x="2822" y="7323"/>
                    </a:lnTo>
                    <a:lnTo>
                      <a:pt x="28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413751" y="1903900"/>
                <a:ext cx="949639" cy="122451"/>
              </a:xfrm>
              <a:custGeom>
                <a:rect b="b" l="l" r="r" t="t"/>
                <a:pathLst>
                  <a:path extrusionOk="0" h="2835" w="20218">
                    <a:moveTo>
                      <a:pt x="1" y="1"/>
                    </a:moveTo>
                    <a:lnTo>
                      <a:pt x="1" y="2834"/>
                    </a:lnTo>
                    <a:lnTo>
                      <a:pt x="20218" y="2834"/>
                    </a:lnTo>
                    <a:lnTo>
                      <a:pt x="202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1229615" y="1535611"/>
                <a:ext cx="377050" cy="498960"/>
              </a:xfrm>
              <a:custGeom>
                <a:rect b="b" l="l" r="r" t="t"/>
                <a:pathLst>
                  <a:path extrusionOk="0" h="11550" w="8728">
                    <a:moveTo>
                      <a:pt x="5453" y="1"/>
                    </a:moveTo>
                    <a:lnTo>
                      <a:pt x="5453" y="2596"/>
                    </a:lnTo>
                    <a:cubicBezTo>
                      <a:pt x="5453" y="6549"/>
                      <a:pt x="5215" y="8276"/>
                      <a:pt x="1262" y="8276"/>
                    </a:cubicBezTo>
                    <a:lnTo>
                      <a:pt x="0" y="8276"/>
                    </a:lnTo>
                    <a:lnTo>
                      <a:pt x="0" y="11550"/>
                    </a:lnTo>
                    <a:lnTo>
                      <a:pt x="1262" y="11550"/>
                    </a:lnTo>
                    <a:cubicBezTo>
                      <a:pt x="7025" y="11550"/>
                      <a:pt x="8727" y="8347"/>
                      <a:pt x="8727" y="2596"/>
                    </a:cubicBezTo>
                    <a:lnTo>
                      <a:pt x="87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1195660" y="1828290"/>
                <a:ext cx="70502" cy="265982"/>
              </a:xfrm>
              <a:custGeom>
                <a:rect b="b" l="l" r="r" t="t"/>
                <a:pathLst>
                  <a:path extrusionOk="0" h="6157" w="1632">
                    <a:moveTo>
                      <a:pt x="810" y="1"/>
                    </a:moveTo>
                    <a:cubicBezTo>
                      <a:pt x="358" y="1"/>
                      <a:pt x="0" y="370"/>
                      <a:pt x="0" y="822"/>
                    </a:cubicBezTo>
                    <a:lnTo>
                      <a:pt x="0" y="5335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1" y="5787"/>
                      <a:pt x="1631" y="5335"/>
                    </a:cubicBezTo>
                    <a:lnTo>
                      <a:pt x="1631" y="822"/>
                    </a:lnTo>
                    <a:cubicBezTo>
                      <a:pt x="1631" y="370"/>
                      <a:pt x="1274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1407037" y="1500144"/>
                <a:ext cx="265464" cy="71021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cubicBezTo>
                      <a:pt x="1" y="1274"/>
                      <a:pt x="370" y="1643"/>
                      <a:pt x="822" y="1643"/>
                    </a:cubicBezTo>
                    <a:lnTo>
                      <a:pt x="5323" y="1643"/>
                    </a:lnTo>
                    <a:cubicBezTo>
                      <a:pt x="5787" y="1643"/>
                      <a:pt x="6144" y="1274"/>
                      <a:pt x="6144" y="822"/>
                    </a:cubicBezTo>
                    <a:cubicBezTo>
                      <a:pt x="6144" y="369"/>
                      <a:pt x="5787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7" name="Google Shape;327;p16"/>
            <p:cNvSpPr/>
            <p:nvPr/>
          </p:nvSpPr>
          <p:spPr>
            <a:xfrm>
              <a:off x="364013" y="9"/>
              <a:ext cx="122472" cy="5143522"/>
            </a:xfrm>
            <a:custGeom>
              <a:rect b="b" l="l" r="r" t="t"/>
              <a:pathLst>
                <a:path extrusionOk="0" h="119063" w="2835">
                  <a:moveTo>
                    <a:pt x="1" y="0"/>
                  </a:moveTo>
                  <a:lnTo>
                    <a:pt x="1" y="119063"/>
                  </a:lnTo>
                  <a:lnTo>
                    <a:pt x="2835" y="119063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22737" y="2521299"/>
              <a:ext cx="292723" cy="121910"/>
            </a:xfrm>
            <a:custGeom>
              <a:rect b="b" l="l" r="r" t="t"/>
              <a:pathLst>
                <a:path extrusionOk="0" h="2822" w="6776">
                  <a:moveTo>
                    <a:pt x="1" y="0"/>
                  </a:moveTo>
                  <a:lnTo>
                    <a:pt x="1" y="2822"/>
                  </a:lnTo>
                  <a:lnTo>
                    <a:pt x="6775" y="2822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" name="Google Shape;329;p16"/>
            <p:cNvGrpSpPr/>
            <p:nvPr/>
          </p:nvGrpSpPr>
          <p:grpSpPr>
            <a:xfrm>
              <a:off x="305916" y="2201922"/>
              <a:ext cx="458827" cy="739670"/>
              <a:chOff x="926875" y="5874100"/>
              <a:chExt cx="265525" cy="428050"/>
            </a:xfrm>
          </p:grpSpPr>
          <p:sp>
            <p:nvSpPr>
              <p:cNvPr id="330" name="Google Shape;330;p16"/>
              <p:cNvSpPr/>
              <p:nvPr/>
            </p:nvSpPr>
            <p:spPr>
              <a:xfrm>
                <a:off x="957225" y="5892250"/>
                <a:ext cx="81900" cy="393825"/>
              </a:xfrm>
              <a:custGeom>
                <a:rect b="b" l="l" r="r" t="t"/>
                <a:pathLst>
                  <a:path extrusionOk="0" h="15753" w="3276">
                    <a:moveTo>
                      <a:pt x="1" y="1"/>
                    </a:moveTo>
                    <a:lnTo>
                      <a:pt x="1" y="15753"/>
                    </a:lnTo>
                    <a:lnTo>
                      <a:pt x="3275" y="15753"/>
                    </a:ln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957225" y="6054775"/>
                <a:ext cx="217025" cy="82175"/>
              </a:xfrm>
              <a:custGeom>
                <a:rect b="b" l="l" r="r" t="t"/>
                <a:pathLst>
                  <a:path extrusionOk="0" h="3287" w="8681">
                    <a:moveTo>
                      <a:pt x="1" y="0"/>
                    </a:moveTo>
                    <a:lnTo>
                      <a:pt x="1" y="3287"/>
                    </a:lnTo>
                    <a:lnTo>
                      <a:pt x="8681" y="3287"/>
                    </a:lnTo>
                    <a:lnTo>
                      <a:pt x="86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926875" y="6266100"/>
                <a:ext cx="142600" cy="36050"/>
              </a:xfrm>
              <a:custGeom>
                <a:rect b="b" l="l" r="r" t="t"/>
                <a:pathLst>
                  <a:path extrusionOk="0" h="1442" w="5704">
                    <a:moveTo>
                      <a:pt x="727" y="1"/>
                    </a:moveTo>
                    <a:cubicBezTo>
                      <a:pt x="524" y="1"/>
                      <a:pt x="346" y="84"/>
                      <a:pt x="215" y="215"/>
                    </a:cubicBezTo>
                    <a:cubicBezTo>
                      <a:pt x="84" y="346"/>
                      <a:pt x="0" y="525"/>
                      <a:pt x="0" y="727"/>
                    </a:cubicBezTo>
                    <a:cubicBezTo>
                      <a:pt x="0" y="1120"/>
                      <a:pt x="322" y="1441"/>
                      <a:pt x="727" y="1441"/>
                    </a:cubicBezTo>
                    <a:lnTo>
                      <a:pt x="4989" y="1441"/>
                    </a:lnTo>
                    <a:cubicBezTo>
                      <a:pt x="5180" y="1441"/>
                      <a:pt x="5358" y="1370"/>
                      <a:pt x="5489" y="1239"/>
                    </a:cubicBezTo>
                    <a:cubicBezTo>
                      <a:pt x="5513" y="1215"/>
                      <a:pt x="5537" y="1191"/>
                      <a:pt x="5549" y="1180"/>
                    </a:cubicBezTo>
                    <a:cubicBezTo>
                      <a:pt x="5644" y="1049"/>
                      <a:pt x="5704" y="894"/>
                      <a:pt x="5704" y="727"/>
                    </a:cubicBezTo>
                    <a:cubicBezTo>
                      <a:pt x="5704" y="549"/>
                      <a:pt x="5644" y="394"/>
                      <a:pt x="5549" y="275"/>
                    </a:cubicBezTo>
                    <a:cubicBezTo>
                      <a:pt x="5418" y="108"/>
                      <a:pt x="5215" y="1"/>
                      <a:pt x="49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1156375" y="6024700"/>
                <a:ext cx="36025" cy="142600"/>
              </a:xfrm>
              <a:custGeom>
                <a:rect b="b" l="l" r="r" t="t"/>
                <a:pathLst>
                  <a:path extrusionOk="0" h="5704" w="1441">
                    <a:moveTo>
                      <a:pt x="715" y="1"/>
                    </a:moveTo>
                    <a:cubicBezTo>
                      <a:pt x="631" y="1"/>
                      <a:pt x="560" y="13"/>
                      <a:pt x="476" y="37"/>
                    </a:cubicBezTo>
                    <a:cubicBezTo>
                      <a:pt x="203" y="132"/>
                      <a:pt x="0" y="406"/>
                      <a:pt x="0" y="715"/>
                    </a:cubicBezTo>
                    <a:lnTo>
                      <a:pt x="0" y="4978"/>
                    </a:lnTo>
                    <a:cubicBezTo>
                      <a:pt x="0" y="5299"/>
                      <a:pt x="203" y="5561"/>
                      <a:pt x="476" y="5656"/>
                    </a:cubicBezTo>
                    <a:cubicBezTo>
                      <a:pt x="560" y="5692"/>
                      <a:pt x="631" y="5704"/>
                      <a:pt x="715" y="5704"/>
                    </a:cubicBezTo>
                    <a:cubicBezTo>
                      <a:pt x="1119" y="5704"/>
                      <a:pt x="1441" y="5383"/>
                      <a:pt x="1441" y="4978"/>
                    </a:cubicBezTo>
                    <a:lnTo>
                      <a:pt x="1441" y="715"/>
                    </a:lnTo>
                    <a:cubicBezTo>
                      <a:pt x="1441" y="322"/>
                      <a:pt x="1119" y="1"/>
                      <a:pt x="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926875" y="5874100"/>
                <a:ext cx="142600" cy="36325"/>
              </a:xfrm>
              <a:custGeom>
                <a:rect b="b" l="l" r="r" t="t"/>
                <a:pathLst>
                  <a:path extrusionOk="0" h="1453" w="5704">
                    <a:moveTo>
                      <a:pt x="727" y="0"/>
                    </a:moveTo>
                    <a:cubicBezTo>
                      <a:pt x="322" y="0"/>
                      <a:pt x="0" y="322"/>
                      <a:pt x="0" y="727"/>
                    </a:cubicBezTo>
                    <a:cubicBezTo>
                      <a:pt x="0" y="1120"/>
                      <a:pt x="322" y="1453"/>
                      <a:pt x="727" y="1453"/>
                    </a:cubicBezTo>
                    <a:lnTo>
                      <a:pt x="4989" y="1453"/>
                    </a:lnTo>
                    <a:cubicBezTo>
                      <a:pt x="5215" y="1453"/>
                      <a:pt x="5418" y="1346"/>
                      <a:pt x="5549" y="1179"/>
                    </a:cubicBezTo>
                    <a:cubicBezTo>
                      <a:pt x="5644" y="1048"/>
                      <a:pt x="5704" y="893"/>
                      <a:pt x="5704" y="727"/>
                    </a:cubicBezTo>
                    <a:cubicBezTo>
                      <a:pt x="5704" y="560"/>
                      <a:pt x="5644" y="393"/>
                      <a:pt x="5549" y="274"/>
                    </a:cubicBezTo>
                    <a:cubicBezTo>
                      <a:pt x="5418" y="108"/>
                      <a:pt x="5215" y="0"/>
                      <a:pt x="49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5" name="Google Shape;335;p16"/>
            <p:cNvSpPr/>
            <p:nvPr/>
          </p:nvSpPr>
          <p:spPr>
            <a:xfrm>
              <a:off x="871697" y="2330442"/>
              <a:ext cx="478915" cy="478915"/>
            </a:xfrm>
            <a:custGeom>
              <a:rect b="b" l="l" r="r" t="t"/>
              <a:pathLst>
                <a:path extrusionOk="0" h="11086" w="11086">
                  <a:moveTo>
                    <a:pt x="5537" y="1192"/>
                  </a:moveTo>
                  <a:cubicBezTo>
                    <a:pt x="7942" y="1192"/>
                    <a:pt x="9894" y="3132"/>
                    <a:pt x="9894" y="5537"/>
                  </a:cubicBezTo>
                  <a:cubicBezTo>
                    <a:pt x="9894" y="7942"/>
                    <a:pt x="7942" y="9895"/>
                    <a:pt x="5537" y="9895"/>
                  </a:cubicBezTo>
                  <a:cubicBezTo>
                    <a:pt x="3132" y="9895"/>
                    <a:pt x="1191" y="7942"/>
                    <a:pt x="1191" y="5537"/>
                  </a:cubicBezTo>
                  <a:cubicBezTo>
                    <a:pt x="1191" y="3132"/>
                    <a:pt x="3132" y="1192"/>
                    <a:pt x="5537" y="1192"/>
                  </a:cubicBezTo>
                  <a:close/>
                  <a:moveTo>
                    <a:pt x="5537" y="1"/>
                  </a:moveTo>
                  <a:cubicBezTo>
                    <a:pt x="2477" y="1"/>
                    <a:pt x="0" y="2477"/>
                    <a:pt x="0" y="5537"/>
                  </a:cubicBezTo>
                  <a:cubicBezTo>
                    <a:pt x="0" y="8597"/>
                    <a:pt x="2477" y="11086"/>
                    <a:pt x="5537" y="11086"/>
                  </a:cubicBezTo>
                  <a:cubicBezTo>
                    <a:pt x="8597" y="11086"/>
                    <a:pt x="11085" y="8597"/>
                    <a:pt x="11085" y="5537"/>
                  </a:cubicBezTo>
                  <a:cubicBezTo>
                    <a:pt x="11085" y="2477"/>
                    <a:pt x="8597" y="1"/>
                    <a:pt x="5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955030" y="2413775"/>
              <a:ext cx="311731" cy="224294"/>
            </a:xfrm>
            <a:custGeom>
              <a:rect b="b" l="l" r="r" t="t"/>
              <a:pathLst>
                <a:path extrusionOk="0" h="5192" w="7216">
                  <a:moveTo>
                    <a:pt x="3608" y="1"/>
                  </a:moveTo>
                  <a:cubicBezTo>
                    <a:pt x="1822" y="1"/>
                    <a:pt x="334" y="1310"/>
                    <a:pt x="48" y="3013"/>
                  </a:cubicBezTo>
                  <a:cubicBezTo>
                    <a:pt x="24" y="3215"/>
                    <a:pt x="0" y="3406"/>
                    <a:pt x="0" y="3608"/>
                  </a:cubicBezTo>
                  <a:cubicBezTo>
                    <a:pt x="0" y="4180"/>
                    <a:pt x="131" y="4716"/>
                    <a:pt x="369" y="5192"/>
                  </a:cubicBezTo>
                  <a:lnTo>
                    <a:pt x="2167" y="5192"/>
                  </a:lnTo>
                  <a:cubicBezTo>
                    <a:pt x="1738" y="4799"/>
                    <a:pt x="1477" y="4239"/>
                    <a:pt x="1477" y="3608"/>
                  </a:cubicBezTo>
                  <a:cubicBezTo>
                    <a:pt x="1477" y="3406"/>
                    <a:pt x="1500" y="3203"/>
                    <a:pt x="1560" y="3013"/>
                  </a:cubicBezTo>
                  <a:cubicBezTo>
                    <a:pt x="1810" y="2120"/>
                    <a:pt x="2631" y="1477"/>
                    <a:pt x="3608" y="1477"/>
                  </a:cubicBezTo>
                  <a:cubicBezTo>
                    <a:pt x="4786" y="1477"/>
                    <a:pt x="5751" y="2430"/>
                    <a:pt x="5751" y="3608"/>
                  </a:cubicBezTo>
                  <a:cubicBezTo>
                    <a:pt x="5751" y="4239"/>
                    <a:pt x="5477" y="4799"/>
                    <a:pt x="5048" y="5192"/>
                  </a:cubicBezTo>
                  <a:lnTo>
                    <a:pt x="6858" y="5192"/>
                  </a:lnTo>
                  <a:cubicBezTo>
                    <a:pt x="7084" y="4716"/>
                    <a:pt x="7215" y="4180"/>
                    <a:pt x="7215" y="3608"/>
                  </a:cubicBezTo>
                  <a:cubicBezTo>
                    <a:pt x="7215" y="1620"/>
                    <a:pt x="5596" y="1"/>
                    <a:pt x="3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1082555" y="2400426"/>
              <a:ext cx="57672" cy="241272"/>
            </a:xfrm>
            <a:custGeom>
              <a:rect b="b" l="l" r="r" t="t"/>
              <a:pathLst>
                <a:path extrusionOk="0" h="5585" w="1335">
                  <a:moveTo>
                    <a:pt x="656" y="0"/>
                  </a:moveTo>
                  <a:lnTo>
                    <a:pt x="584" y="3262"/>
                  </a:lnTo>
                  <a:cubicBezTo>
                    <a:pt x="251" y="3298"/>
                    <a:pt x="1" y="3584"/>
                    <a:pt x="1" y="3917"/>
                  </a:cubicBezTo>
                  <a:cubicBezTo>
                    <a:pt x="1" y="4251"/>
                    <a:pt x="239" y="4525"/>
                    <a:pt x="549" y="4572"/>
                  </a:cubicBezTo>
                  <a:lnTo>
                    <a:pt x="537" y="5584"/>
                  </a:lnTo>
                  <a:lnTo>
                    <a:pt x="811" y="5584"/>
                  </a:lnTo>
                  <a:lnTo>
                    <a:pt x="787" y="4572"/>
                  </a:lnTo>
                  <a:cubicBezTo>
                    <a:pt x="1096" y="4525"/>
                    <a:pt x="1334" y="4251"/>
                    <a:pt x="1334" y="3917"/>
                  </a:cubicBezTo>
                  <a:cubicBezTo>
                    <a:pt x="1334" y="3584"/>
                    <a:pt x="1084" y="3298"/>
                    <a:pt x="763" y="3262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955030" y="2543892"/>
              <a:ext cx="93658" cy="94176"/>
            </a:xfrm>
            <a:custGeom>
              <a:rect b="b" l="l" r="r" t="t"/>
              <a:pathLst>
                <a:path extrusionOk="0" h="2180" w="2168">
                  <a:moveTo>
                    <a:pt x="48" y="1"/>
                  </a:moveTo>
                  <a:cubicBezTo>
                    <a:pt x="24" y="203"/>
                    <a:pt x="0" y="394"/>
                    <a:pt x="0" y="596"/>
                  </a:cubicBezTo>
                  <a:cubicBezTo>
                    <a:pt x="0" y="1168"/>
                    <a:pt x="131" y="1704"/>
                    <a:pt x="369" y="2180"/>
                  </a:cubicBezTo>
                  <a:lnTo>
                    <a:pt x="2167" y="2180"/>
                  </a:lnTo>
                  <a:cubicBezTo>
                    <a:pt x="1738" y="1787"/>
                    <a:pt x="1477" y="1227"/>
                    <a:pt x="1477" y="596"/>
                  </a:cubicBezTo>
                  <a:cubicBezTo>
                    <a:pt x="1477" y="394"/>
                    <a:pt x="1500" y="191"/>
                    <a:pt x="1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154250" y="3954125"/>
              <a:ext cx="541998" cy="541998"/>
            </a:xfrm>
            <a:custGeom>
              <a:rect b="b" l="l" r="r" t="t"/>
              <a:pathLst>
                <a:path extrusionOk="0" h="7395" w="7395">
                  <a:moveTo>
                    <a:pt x="3680" y="1370"/>
                  </a:moveTo>
                  <a:cubicBezTo>
                    <a:pt x="4037" y="1370"/>
                    <a:pt x="4323" y="1656"/>
                    <a:pt x="4323" y="2001"/>
                  </a:cubicBezTo>
                  <a:cubicBezTo>
                    <a:pt x="4323" y="2358"/>
                    <a:pt x="4037" y="2644"/>
                    <a:pt x="3680" y="2644"/>
                  </a:cubicBezTo>
                  <a:cubicBezTo>
                    <a:pt x="3335" y="2644"/>
                    <a:pt x="3049" y="2358"/>
                    <a:pt x="3049" y="2001"/>
                  </a:cubicBezTo>
                  <a:cubicBezTo>
                    <a:pt x="3049" y="1656"/>
                    <a:pt x="3335" y="1370"/>
                    <a:pt x="3680" y="1370"/>
                  </a:cubicBezTo>
                  <a:close/>
                  <a:moveTo>
                    <a:pt x="1918" y="3132"/>
                  </a:moveTo>
                  <a:cubicBezTo>
                    <a:pt x="2275" y="3132"/>
                    <a:pt x="2561" y="3418"/>
                    <a:pt x="2561" y="3775"/>
                  </a:cubicBezTo>
                  <a:cubicBezTo>
                    <a:pt x="2561" y="4120"/>
                    <a:pt x="2275" y="4406"/>
                    <a:pt x="1918" y="4406"/>
                  </a:cubicBezTo>
                  <a:cubicBezTo>
                    <a:pt x="1572" y="4406"/>
                    <a:pt x="1287" y="4120"/>
                    <a:pt x="1287" y="3775"/>
                  </a:cubicBezTo>
                  <a:cubicBezTo>
                    <a:pt x="1287" y="3418"/>
                    <a:pt x="1572" y="3132"/>
                    <a:pt x="1918" y="3132"/>
                  </a:cubicBezTo>
                  <a:close/>
                  <a:moveTo>
                    <a:pt x="3692" y="3132"/>
                  </a:moveTo>
                  <a:cubicBezTo>
                    <a:pt x="4049" y="3132"/>
                    <a:pt x="4335" y="3418"/>
                    <a:pt x="4335" y="3775"/>
                  </a:cubicBezTo>
                  <a:cubicBezTo>
                    <a:pt x="4335" y="4120"/>
                    <a:pt x="4049" y="4406"/>
                    <a:pt x="3692" y="4406"/>
                  </a:cubicBezTo>
                  <a:cubicBezTo>
                    <a:pt x="3346" y="4406"/>
                    <a:pt x="3061" y="4120"/>
                    <a:pt x="3061" y="3775"/>
                  </a:cubicBezTo>
                  <a:cubicBezTo>
                    <a:pt x="3061" y="3418"/>
                    <a:pt x="3346" y="3132"/>
                    <a:pt x="3692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8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7" y="4406"/>
                    <a:pt x="4811" y="4120"/>
                    <a:pt x="4811" y="3775"/>
                  </a:cubicBezTo>
                  <a:cubicBezTo>
                    <a:pt x="4811" y="3418"/>
                    <a:pt x="5097" y="3132"/>
                    <a:pt x="5454" y="3132"/>
                  </a:cubicBezTo>
                  <a:close/>
                  <a:moveTo>
                    <a:pt x="3680" y="4894"/>
                  </a:moveTo>
                  <a:cubicBezTo>
                    <a:pt x="4037" y="4894"/>
                    <a:pt x="4323" y="5180"/>
                    <a:pt x="4323" y="5537"/>
                  </a:cubicBezTo>
                  <a:cubicBezTo>
                    <a:pt x="4323" y="5883"/>
                    <a:pt x="4037" y="6168"/>
                    <a:pt x="3680" y="6168"/>
                  </a:cubicBezTo>
                  <a:cubicBezTo>
                    <a:pt x="3335" y="6168"/>
                    <a:pt x="3049" y="5883"/>
                    <a:pt x="3049" y="5537"/>
                  </a:cubicBezTo>
                  <a:cubicBezTo>
                    <a:pt x="3049" y="5180"/>
                    <a:pt x="3335" y="4894"/>
                    <a:pt x="3680" y="4894"/>
                  </a:cubicBezTo>
                  <a:close/>
                  <a:moveTo>
                    <a:pt x="3537" y="1"/>
                  </a:moveTo>
                  <a:cubicBezTo>
                    <a:pt x="3442" y="1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70" y="501"/>
                  </a:cubicBezTo>
                  <a:cubicBezTo>
                    <a:pt x="3168" y="513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8" y="213"/>
                    <a:pt x="2490" y="213"/>
                  </a:cubicBezTo>
                  <a:cubicBezTo>
                    <a:pt x="2466" y="213"/>
                    <a:pt x="2442" y="218"/>
                    <a:pt x="2418" y="227"/>
                  </a:cubicBezTo>
                  <a:lnTo>
                    <a:pt x="2132" y="346"/>
                  </a:lnTo>
                  <a:cubicBezTo>
                    <a:pt x="2049" y="382"/>
                    <a:pt x="2001" y="489"/>
                    <a:pt x="2037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8" y="858"/>
                  </a:cubicBezTo>
                  <a:cubicBezTo>
                    <a:pt x="1989" y="953"/>
                    <a:pt x="1811" y="1072"/>
                    <a:pt x="1656" y="1203"/>
                  </a:cubicBezTo>
                  <a:cubicBezTo>
                    <a:pt x="1644" y="1191"/>
                    <a:pt x="1644" y="1180"/>
                    <a:pt x="1632" y="1168"/>
                  </a:cubicBezTo>
                  <a:lnTo>
                    <a:pt x="1441" y="977"/>
                  </a:lnTo>
                  <a:cubicBezTo>
                    <a:pt x="1406" y="941"/>
                    <a:pt x="1361" y="924"/>
                    <a:pt x="1316" y="924"/>
                  </a:cubicBezTo>
                  <a:cubicBezTo>
                    <a:pt x="1272" y="924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6" y="1263"/>
                    <a:pt x="906" y="1370"/>
                    <a:pt x="977" y="1442"/>
                  </a:cubicBezTo>
                  <a:lnTo>
                    <a:pt x="1168" y="1632"/>
                  </a:lnTo>
                  <a:cubicBezTo>
                    <a:pt x="1179" y="1644"/>
                    <a:pt x="1179" y="1656"/>
                    <a:pt x="1191" y="1656"/>
                  </a:cubicBezTo>
                  <a:cubicBezTo>
                    <a:pt x="1060" y="1811"/>
                    <a:pt x="953" y="1977"/>
                    <a:pt x="858" y="2156"/>
                  </a:cubicBezTo>
                  <a:cubicBezTo>
                    <a:pt x="846" y="2156"/>
                    <a:pt x="834" y="2144"/>
                    <a:pt x="834" y="2144"/>
                  </a:cubicBezTo>
                  <a:lnTo>
                    <a:pt x="572" y="2037"/>
                  </a:lnTo>
                  <a:cubicBezTo>
                    <a:pt x="551" y="2028"/>
                    <a:pt x="528" y="2023"/>
                    <a:pt x="505" y="2023"/>
                  </a:cubicBezTo>
                  <a:cubicBezTo>
                    <a:pt x="439" y="2023"/>
                    <a:pt x="373" y="2061"/>
                    <a:pt x="346" y="2132"/>
                  </a:cubicBezTo>
                  <a:lnTo>
                    <a:pt x="227" y="2418"/>
                  </a:lnTo>
                  <a:cubicBezTo>
                    <a:pt x="191" y="2501"/>
                    <a:pt x="227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7" y="2954"/>
                    <a:pt x="489" y="3168"/>
                    <a:pt x="465" y="3370"/>
                  </a:cubicBezTo>
                  <a:lnTo>
                    <a:pt x="167" y="3370"/>
                  </a:lnTo>
                  <a:cubicBezTo>
                    <a:pt x="72" y="3370"/>
                    <a:pt x="1" y="3454"/>
                    <a:pt x="1" y="3549"/>
                  </a:cubicBezTo>
                  <a:lnTo>
                    <a:pt x="1" y="3858"/>
                  </a:lnTo>
                  <a:cubicBezTo>
                    <a:pt x="1" y="3954"/>
                    <a:pt x="72" y="4037"/>
                    <a:pt x="167" y="4037"/>
                  </a:cubicBezTo>
                  <a:lnTo>
                    <a:pt x="453" y="4037"/>
                  </a:lnTo>
                  <a:cubicBezTo>
                    <a:pt x="453" y="4037"/>
                    <a:pt x="465" y="4025"/>
                    <a:pt x="465" y="4025"/>
                  </a:cubicBezTo>
                  <a:cubicBezTo>
                    <a:pt x="489" y="4204"/>
                    <a:pt x="525" y="4382"/>
                    <a:pt x="560" y="4549"/>
                  </a:cubicBezTo>
                  <a:lnTo>
                    <a:pt x="548" y="4549"/>
                  </a:lnTo>
                  <a:lnTo>
                    <a:pt x="287" y="4656"/>
                  </a:lnTo>
                  <a:cubicBezTo>
                    <a:pt x="203" y="4692"/>
                    <a:pt x="156" y="4787"/>
                    <a:pt x="191" y="4871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2"/>
                    <a:pt x="525" y="5263"/>
                  </a:cubicBezTo>
                  <a:lnTo>
                    <a:pt x="775" y="5168"/>
                  </a:lnTo>
                  <a:cubicBezTo>
                    <a:pt x="787" y="5168"/>
                    <a:pt x="787" y="5168"/>
                    <a:pt x="798" y="5156"/>
                  </a:cubicBezTo>
                  <a:cubicBezTo>
                    <a:pt x="906" y="5371"/>
                    <a:pt x="1037" y="5573"/>
                    <a:pt x="1179" y="5752"/>
                  </a:cubicBezTo>
                  <a:cubicBezTo>
                    <a:pt x="1179" y="5763"/>
                    <a:pt x="1168" y="5763"/>
                    <a:pt x="1168" y="5763"/>
                  </a:cubicBezTo>
                  <a:lnTo>
                    <a:pt x="977" y="5966"/>
                  </a:lnTo>
                  <a:cubicBezTo>
                    <a:pt x="906" y="6025"/>
                    <a:pt x="906" y="6144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2" y="6475"/>
                    <a:pt x="1316" y="6475"/>
                  </a:cubicBezTo>
                  <a:cubicBezTo>
                    <a:pt x="1361" y="6475"/>
                    <a:pt x="1406" y="6460"/>
                    <a:pt x="1441" y="6430"/>
                  </a:cubicBezTo>
                  <a:lnTo>
                    <a:pt x="1632" y="6228"/>
                  </a:lnTo>
                  <a:cubicBezTo>
                    <a:pt x="1644" y="6228"/>
                    <a:pt x="1644" y="6228"/>
                    <a:pt x="1644" y="6216"/>
                  </a:cubicBezTo>
                  <a:cubicBezTo>
                    <a:pt x="1787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30" y="6883"/>
                    <a:pt x="1977" y="6978"/>
                    <a:pt x="2061" y="7026"/>
                  </a:cubicBezTo>
                  <a:lnTo>
                    <a:pt x="2346" y="7145"/>
                  </a:lnTo>
                  <a:cubicBezTo>
                    <a:pt x="2368" y="7154"/>
                    <a:pt x="2391" y="7158"/>
                    <a:pt x="2415" y="7158"/>
                  </a:cubicBezTo>
                  <a:cubicBezTo>
                    <a:pt x="2481" y="7158"/>
                    <a:pt x="2546" y="7123"/>
                    <a:pt x="2573" y="7061"/>
                  </a:cubicBezTo>
                  <a:lnTo>
                    <a:pt x="2680" y="6811"/>
                  </a:lnTo>
                  <a:cubicBezTo>
                    <a:pt x="2692" y="6799"/>
                    <a:pt x="2692" y="6799"/>
                    <a:pt x="2692" y="6787"/>
                  </a:cubicBezTo>
                  <a:cubicBezTo>
                    <a:pt x="2906" y="6859"/>
                    <a:pt x="3132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8"/>
                  </a:lnTo>
                  <a:cubicBezTo>
                    <a:pt x="3370" y="7323"/>
                    <a:pt x="3442" y="7395"/>
                    <a:pt x="3537" y="7395"/>
                  </a:cubicBezTo>
                  <a:lnTo>
                    <a:pt x="3858" y="7395"/>
                  </a:lnTo>
                  <a:cubicBezTo>
                    <a:pt x="3954" y="7395"/>
                    <a:pt x="4025" y="7323"/>
                    <a:pt x="4025" y="7228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30"/>
                  </a:cubicBezTo>
                  <a:cubicBezTo>
                    <a:pt x="4239" y="6906"/>
                    <a:pt x="4442" y="6859"/>
                    <a:pt x="4632" y="6799"/>
                  </a:cubicBezTo>
                  <a:cubicBezTo>
                    <a:pt x="4632" y="6811"/>
                    <a:pt x="4644" y="6823"/>
                    <a:pt x="4644" y="6835"/>
                  </a:cubicBezTo>
                  <a:lnTo>
                    <a:pt x="4751" y="7085"/>
                  </a:lnTo>
                  <a:cubicBezTo>
                    <a:pt x="4779" y="7149"/>
                    <a:pt x="4842" y="7192"/>
                    <a:pt x="4913" y="7192"/>
                  </a:cubicBezTo>
                  <a:cubicBezTo>
                    <a:pt x="4934" y="7192"/>
                    <a:pt x="4956" y="7189"/>
                    <a:pt x="4978" y="7180"/>
                  </a:cubicBezTo>
                  <a:lnTo>
                    <a:pt x="5263" y="7061"/>
                  </a:lnTo>
                  <a:cubicBezTo>
                    <a:pt x="5347" y="7026"/>
                    <a:pt x="5394" y="6918"/>
                    <a:pt x="5359" y="6835"/>
                  </a:cubicBezTo>
                  <a:lnTo>
                    <a:pt x="5251" y="6573"/>
                  </a:lnTo>
                  <a:cubicBezTo>
                    <a:pt x="5251" y="6561"/>
                    <a:pt x="5240" y="6561"/>
                    <a:pt x="5240" y="6549"/>
                  </a:cubicBezTo>
                  <a:cubicBezTo>
                    <a:pt x="5418" y="6454"/>
                    <a:pt x="5585" y="6335"/>
                    <a:pt x="5740" y="6204"/>
                  </a:cubicBezTo>
                  <a:cubicBezTo>
                    <a:pt x="5751" y="6216"/>
                    <a:pt x="5751" y="6228"/>
                    <a:pt x="5763" y="6228"/>
                  </a:cubicBezTo>
                  <a:lnTo>
                    <a:pt x="5954" y="6430"/>
                  </a:lnTo>
                  <a:cubicBezTo>
                    <a:pt x="5990" y="6460"/>
                    <a:pt x="6034" y="6475"/>
                    <a:pt x="6079" y="6475"/>
                  </a:cubicBezTo>
                  <a:cubicBezTo>
                    <a:pt x="6124" y="6475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90" y="6144"/>
                    <a:pt x="6490" y="6025"/>
                    <a:pt x="6430" y="5966"/>
                  </a:cubicBezTo>
                  <a:lnTo>
                    <a:pt x="6228" y="5763"/>
                  </a:lnTo>
                  <a:cubicBezTo>
                    <a:pt x="6216" y="5763"/>
                    <a:pt x="6204" y="5752"/>
                    <a:pt x="6192" y="5740"/>
                  </a:cubicBezTo>
                  <a:cubicBezTo>
                    <a:pt x="6323" y="5585"/>
                    <a:pt x="6430" y="5418"/>
                    <a:pt x="6525" y="5240"/>
                  </a:cubicBezTo>
                  <a:cubicBezTo>
                    <a:pt x="6537" y="5252"/>
                    <a:pt x="6549" y="5252"/>
                    <a:pt x="6573" y="5263"/>
                  </a:cubicBezTo>
                  <a:lnTo>
                    <a:pt x="6823" y="5371"/>
                  </a:lnTo>
                  <a:cubicBezTo>
                    <a:pt x="6844" y="5380"/>
                    <a:pt x="6867" y="5384"/>
                    <a:pt x="6890" y="5384"/>
                  </a:cubicBezTo>
                  <a:cubicBezTo>
                    <a:pt x="6956" y="5384"/>
                    <a:pt x="7023" y="5346"/>
                    <a:pt x="7049" y="5275"/>
                  </a:cubicBezTo>
                  <a:lnTo>
                    <a:pt x="7168" y="4990"/>
                  </a:lnTo>
                  <a:cubicBezTo>
                    <a:pt x="7204" y="4906"/>
                    <a:pt x="7168" y="4799"/>
                    <a:pt x="7073" y="4763"/>
                  </a:cubicBezTo>
                  <a:lnTo>
                    <a:pt x="6823" y="4656"/>
                  </a:lnTo>
                  <a:cubicBezTo>
                    <a:pt x="6811" y="4656"/>
                    <a:pt x="6787" y="4644"/>
                    <a:pt x="6775" y="4644"/>
                  </a:cubicBezTo>
                  <a:cubicBezTo>
                    <a:pt x="6835" y="4442"/>
                    <a:pt x="6883" y="4239"/>
                    <a:pt x="6894" y="4025"/>
                  </a:cubicBezTo>
                  <a:lnTo>
                    <a:pt x="7228" y="4025"/>
                  </a:lnTo>
                  <a:cubicBezTo>
                    <a:pt x="7323" y="4025"/>
                    <a:pt x="7395" y="3954"/>
                    <a:pt x="7395" y="3858"/>
                  </a:cubicBezTo>
                  <a:lnTo>
                    <a:pt x="7395" y="3549"/>
                  </a:lnTo>
                  <a:cubicBezTo>
                    <a:pt x="7395" y="3454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894" y="3382"/>
                  </a:cubicBezTo>
                  <a:cubicBezTo>
                    <a:pt x="6883" y="3204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47" y="2846"/>
                  </a:cubicBezTo>
                  <a:lnTo>
                    <a:pt x="7109" y="2751"/>
                  </a:lnTo>
                  <a:cubicBezTo>
                    <a:pt x="7204" y="2715"/>
                    <a:pt x="7240" y="2620"/>
                    <a:pt x="7204" y="2525"/>
                  </a:cubicBezTo>
                  <a:lnTo>
                    <a:pt x="7097" y="2239"/>
                  </a:lnTo>
                  <a:cubicBezTo>
                    <a:pt x="7068" y="2163"/>
                    <a:pt x="7002" y="2125"/>
                    <a:pt x="6927" y="2125"/>
                  </a:cubicBezTo>
                  <a:cubicBezTo>
                    <a:pt x="6909" y="2125"/>
                    <a:pt x="6890" y="2127"/>
                    <a:pt x="6871" y="2132"/>
                  </a:cubicBezTo>
                  <a:lnTo>
                    <a:pt x="6621" y="2239"/>
                  </a:lnTo>
                  <a:cubicBezTo>
                    <a:pt x="6597" y="2239"/>
                    <a:pt x="6585" y="2251"/>
                    <a:pt x="6573" y="2263"/>
                  </a:cubicBezTo>
                  <a:cubicBezTo>
                    <a:pt x="6466" y="2049"/>
                    <a:pt x="6335" y="1846"/>
                    <a:pt x="6180" y="1668"/>
                  </a:cubicBezTo>
                  <a:cubicBezTo>
                    <a:pt x="6204" y="1656"/>
                    <a:pt x="6216" y="1644"/>
                    <a:pt x="6228" y="1632"/>
                  </a:cubicBezTo>
                  <a:lnTo>
                    <a:pt x="6430" y="1442"/>
                  </a:lnTo>
                  <a:cubicBezTo>
                    <a:pt x="6490" y="1370"/>
                    <a:pt x="6490" y="1263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4" y="924"/>
                    <a:pt x="6079" y="924"/>
                  </a:cubicBezTo>
                  <a:cubicBezTo>
                    <a:pt x="6034" y="924"/>
                    <a:pt x="5990" y="941"/>
                    <a:pt x="5954" y="977"/>
                  </a:cubicBezTo>
                  <a:lnTo>
                    <a:pt x="5763" y="1168"/>
                  </a:lnTo>
                  <a:cubicBezTo>
                    <a:pt x="5751" y="1180"/>
                    <a:pt x="5740" y="1203"/>
                    <a:pt x="5740" y="1215"/>
                  </a:cubicBezTo>
                  <a:cubicBezTo>
                    <a:pt x="5597" y="1096"/>
                    <a:pt x="5442" y="1001"/>
                    <a:pt x="5287" y="906"/>
                  </a:cubicBezTo>
                  <a:cubicBezTo>
                    <a:pt x="5299" y="894"/>
                    <a:pt x="5311" y="882"/>
                    <a:pt x="5311" y="858"/>
                  </a:cubicBezTo>
                  <a:lnTo>
                    <a:pt x="5430" y="608"/>
                  </a:lnTo>
                  <a:cubicBezTo>
                    <a:pt x="5466" y="525"/>
                    <a:pt x="5430" y="418"/>
                    <a:pt x="5335" y="382"/>
                  </a:cubicBezTo>
                  <a:lnTo>
                    <a:pt x="5049" y="251"/>
                  </a:lnTo>
                  <a:cubicBezTo>
                    <a:pt x="5030" y="243"/>
                    <a:pt x="5010" y="239"/>
                    <a:pt x="4989" y="239"/>
                  </a:cubicBezTo>
                  <a:cubicBezTo>
                    <a:pt x="4920" y="239"/>
                    <a:pt x="4850" y="282"/>
                    <a:pt x="4823" y="346"/>
                  </a:cubicBezTo>
                  <a:lnTo>
                    <a:pt x="4716" y="596"/>
                  </a:lnTo>
                  <a:cubicBezTo>
                    <a:pt x="4704" y="608"/>
                    <a:pt x="4704" y="632"/>
                    <a:pt x="4704" y="644"/>
                  </a:cubicBezTo>
                  <a:cubicBezTo>
                    <a:pt x="4478" y="572"/>
                    <a:pt x="4251" y="525"/>
                    <a:pt x="4025" y="501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4" y="1"/>
                    <a:pt x="3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1122711" y="3753467"/>
              <a:ext cx="122493" cy="1390028"/>
            </a:xfrm>
            <a:custGeom>
              <a:rect b="b" l="l" r="r" t="t"/>
              <a:pathLst>
                <a:path extrusionOk="0" h="32171" w="2835">
                  <a:moveTo>
                    <a:pt x="1" y="0"/>
                  </a:moveTo>
                  <a:lnTo>
                    <a:pt x="1" y="32171"/>
                  </a:lnTo>
                  <a:lnTo>
                    <a:pt x="2835" y="32171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4" y="3428325"/>
              <a:ext cx="1011199" cy="122522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77336" y="3420121"/>
              <a:ext cx="377115" cy="498528"/>
            </a:xfrm>
            <a:custGeom>
              <a:rect b="b" l="l" r="r" t="t"/>
              <a:pathLst>
                <a:path extrusionOk="0" h="11538" w="8728">
                  <a:moveTo>
                    <a:pt x="1" y="0"/>
                  </a:moveTo>
                  <a:lnTo>
                    <a:pt x="1" y="3274"/>
                  </a:lnTo>
                  <a:lnTo>
                    <a:pt x="1275" y="3274"/>
                  </a:lnTo>
                  <a:cubicBezTo>
                    <a:pt x="5215" y="3274"/>
                    <a:pt x="5454" y="5001"/>
                    <a:pt x="5454" y="8954"/>
                  </a:cubicBezTo>
                  <a:lnTo>
                    <a:pt x="5454" y="11537"/>
                  </a:lnTo>
                  <a:lnTo>
                    <a:pt x="8728" y="11537"/>
                  </a:lnTo>
                  <a:lnTo>
                    <a:pt x="8728" y="8954"/>
                  </a:lnTo>
                  <a:cubicBezTo>
                    <a:pt x="8728" y="3191"/>
                    <a:pt x="7025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43375" y="3360408"/>
              <a:ext cx="71033" cy="265510"/>
            </a:xfrm>
            <a:custGeom>
              <a:rect b="b" l="l" r="r" t="t"/>
              <a:pathLst>
                <a:path extrusionOk="0" h="6145" w="1644">
                  <a:moveTo>
                    <a:pt x="822" y="1"/>
                  </a:moveTo>
                  <a:cubicBezTo>
                    <a:pt x="358" y="1"/>
                    <a:pt x="1" y="370"/>
                    <a:pt x="1" y="822"/>
                  </a:cubicBezTo>
                  <a:lnTo>
                    <a:pt x="1" y="5335"/>
                  </a:lnTo>
                  <a:cubicBezTo>
                    <a:pt x="1" y="5787"/>
                    <a:pt x="358" y="6145"/>
                    <a:pt x="822" y="6145"/>
                  </a:cubicBezTo>
                  <a:cubicBezTo>
                    <a:pt x="1275" y="6145"/>
                    <a:pt x="1644" y="5787"/>
                    <a:pt x="1644" y="5335"/>
                  </a:cubicBezTo>
                  <a:lnTo>
                    <a:pt x="1644" y="822"/>
                  </a:lnTo>
                  <a:cubicBezTo>
                    <a:pt x="1644" y="370"/>
                    <a:pt x="1275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054832" y="3883089"/>
              <a:ext cx="265467" cy="71033"/>
            </a:xfrm>
            <a:custGeom>
              <a:rect b="b" l="l" r="r" t="t"/>
              <a:pathLst>
                <a:path extrusionOk="0" h="1644" w="6144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75"/>
                    <a:pt x="369" y="1644"/>
                    <a:pt x="822" y="1644"/>
                  </a:cubicBezTo>
                  <a:lnTo>
                    <a:pt x="5322" y="1644"/>
                  </a:lnTo>
                  <a:cubicBezTo>
                    <a:pt x="5787" y="1644"/>
                    <a:pt x="6144" y="1275"/>
                    <a:pt x="6144" y="822"/>
                  </a:cubicBezTo>
                  <a:cubicBezTo>
                    <a:pt x="6144" y="370"/>
                    <a:pt x="5787" y="1"/>
                    <a:pt x="5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/>
          <p:nvPr>
            <p:ph type="title"/>
          </p:nvPr>
        </p:nvSpPr>
        <p:spPr>
          <a:xfrm>
            <a:off x="4942013" y="1556100"/>
            <a:ext cx="2778600" cy="13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47" name="Google Shape;347;p17"/>
          <p:cNvSpPr txBox="1"/>
          <p:nvPr>
            <p:ph hasCustomPrompt="1" idx="2" type="title"/>
          </p:nvPr>
        </p:nvSpPr>
        <p:spPr>
          <a:xfrm>
            <a:off x="3507713" y="1556100"/>
            <a:ext cx="1434300" cy="13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17"/>
          <p:cNvSpPr txBox="1"/>
          <p:nvPr>
            <p:ph idx="1" type="subTitle"/>
          </p:nvPr>
        </p:nvSpPr>
        <p:spPr>
          <a:xfrm>
            <a:off x="4942013" y="2901300"/>
            <a:ext cx="27786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18"/>
          <p:cNvGrpSpPr/>
          <p:nvPr/>
        </p:nvGrpSpPr>
        <p:grpSpPr>
          <a:xfrm rot="10800000">
            <a:off x="-1129809" y="-1098749"/>
            <a:ext cx="10972784" cy="7242354"/>
            <a:chOff x="-1129809" y="-1098749"/>
            <a:chExt cx="10972784" cy="7242354"/>
          </a:xfrm>
        </p:grpSpPr>
        <p:sp>
          <p:nvSpPr>
            <p:cNvPr id="351" name="Google Shape;351;p18"/>
            <p:cNvSpPr/>
            <p:nvPr/>
          </p:nvSpPr>
          <p:spPr>
            <a:xfrm rot="-5690359">
              <a:off x="8570713" y="2471670"/>
              <a:ext cx="1007852" cy="1007852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 rot="10381531">
              <a:off x="7226705" y="3533474"/>
              <a:ext cx="2475529" cy="2468967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5504025" y="4413197"/>
              <a:ext cx="1581963" cy="155424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 rot="10381582">
              <a:off x="-1006111" y="-974679"/>
              <a:ext cx="2176012" cy="2170244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18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6" name="Google Shape;356;p18"/>
          <p:cNvGrpSpPr/>
          <p:nvPr/>
        </p:nvGrpSpPr>
        <p:grpSpPr>
          <a:xfrm flipH="1">
            <a:off x="9" y="-9"/>
            <a:ext cx="1182553" cy="5143540"/>
            <a:chOff x="7961459" y="-9"/>
            <a:chExt cx="1182553" cy="5143540"/>
          </a:xfrm>
        </p:grpSpPr>
        <p:grpSp>
          <p:nvGrpSpPr>
            <p:cNvPr id="357" name="Google Shape;357;p18"/>
            <p:cNvGrpSpPr/>
            <p:nvPr/>
          </p:nvGrpSpPr>
          <p:grpSpPr>
            <a:xfrm flipH="1">
              <a:off x="7961459" y="-9"/>
              <a:ext cx="1182553" cy="1044032"/>
              <a:chOff x="489948" y="1050241"/>
              <a:chExt cx="1182553" cy="1044032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1474950" y="1050241"/>
                <a:ext cx="121947" cy="651033"/>
              </a:xfrm>
              <a:custGeom>
                <a:rect b="b" l="l" r="r" t="t"/>
                <a:pathLst>
                  <a:path extrusionOk="0" h="7323" w="2823">
                    <a:moveTo>
                      <a:pt x="0" y="0"/>
                    </a:moveTo>
                    <a:lnTo>
                      <a:pt x="0" y="7323"/>
                    </a:lnTo>
                    <a:lnTo>
                      <a:pt x="2822" y="7323"/>
                    </a:lnTo>
                    <a:lnTo>
                      <a:pt x="28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489948" y="1903890"/>
                <a:ext cx="873418" cy="122472"/>
              </a:xfrm>
              <a:custGeom>
                <a:rect b="b" l="l" r="r" t="t"/>
                <a:pathLst>
                  <a:path extrusionOk="0" h="2835" w="20218">
                    <a:moveTo>
                      <a:pt x="1" y="1"/>
                    </a:moveTo>
                    <a:lnTo>
                      <a:pt x="1" y="2834"/>
                    </a:lnTo>
                    <a:lnTo>
                      <a:pt x="20218" y="2834"/>
                    </a:lnTo>
                    <a:lnTo>
                      <a:pt x="202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1229615" y="1535611"/>
                <a:ext cx="377050" cy="498960"/>
              </a:xfrm>
              <a:custGeom>
                <a:rect b="b" l="l" r="r" t="t"/>
                <a:pathLst>
                  <a:path extrusionOk="0" h="11550" w="8728">
                    <a:moveTo>
                      <a:pt x="5453" y="1"/>
                    </a:moveTo>
                    <a:lnTo>
                      <a:pt x="5453" y="2596"/>
                    </a:lnTo>
                    <a:cubicBezTo>
                      <a:pt x="5453" y="6549"/>
                      <a:pt x="5215" y="8276"/>
                      <a:pt x="1262" y="8276"/>
                    </a:cubicBezTo>
                    <a:lnTo>
                      <a:pt x="0" y="8276"/>
                    </a:lnTo>
                    <a:lnTo>
                      <a:pt x="0" y="11550"/>
                    </a:lnTo>
                    <a:lnTo>
                      <a:pt x="1262" y="11550"/>
                    </a:lnTo>
                    <a:cubicBezTo>
                      <a:pt x="7025" y="11550"/>
                      <a:pt x="8727" y="8347"/>
                      <a:pt x="8727" y="2596"/>
                    </a:cubicBezTo>
                    <a:lnTo>
                      <a:pt x="87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1195660" y="1828290"/>
                <a:ext cx="70502" cy="265982"/>
              </a:xfrm>
              <a:custGeom>
                <a:rect b="b" l="l" r="r" t="t"/>
                <a:pathLst>
                  <a:path extrusionOk="0" h="6157" w="1632">
                    <a:moveTo>
                      <a:pt x="810" y="1"/>
                    </a:moveTo>
                    <a:cubicBezTo>
                      <a:pt x="358" y="1"/>
                      <a:pt x="0" y="370"/>
                      <a:pt x="0" y="822"/>
                    </a:cubicBezTo>
                    <a:lnTo>
                      <a:pt x="0" y="5335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1" y="5787"/>
                      <a:pt x="1631" y="5335"/>
                    </a:cubicBezTo>
                    <a:lnTo>
                      <a:pt x="1631" y="822"/>
                    </a:lnTo>
                    <a:cubicBezTo>
                      <a:pt x="1631" y="370"/>
                      <a:pt x="1274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1407037" y="1500144"/>
                <a:ext cx="265464" cy="71021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cubicBezTo>
                      <a:pt x="1" y="1274"/>
                      <a:pt x="370" y="1643"/>
                      <a:pt x="822" y="1643"/>
                    </a:cubicBezTo>
                    <a:lnTo>
                      <a:pt x="5323" y="1643"/>
                    </a:lnTo>
                    <a:cubicBezTo>
                      <a:pt x="5787" y="1643"/>
                      <a:pt x="6144" y="1274"/>
                      <a:pt x="6144" y="822"/>
                    </a:cubicBezTo>
                    <a:cubicBezTo>
                      <a:pt x="6144" y="369"/>
                      <a:pt x="5787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" name="Google Shape;363;p18"/>
            <p:cNvGrpSpPr/>
            <p:nvPr/>
          </p:nvGrpSpPr>
          <p:grpSpPr>
            <a:xfrm flipH="1">
              <a:off x="8667882" y="9"/>
              <a:ext cx="246413" cy="5143522"/>
              <a:chOff x="150966" y="9"/>
              <a:chExt cx="246413" cy="5143522"/>
            </a:xfrm>
          </p:grpSpPr>
          <p:sp>
            <p:nvSpPr>
              <p:cNvPr id="364" name="Google Shape;364;p18"/>
              <p:cNvSpPr/>
              <p:nvPr/>
            </p:nvSpPr>
            <p:spPr>
              <a:xfrm>
                <a:off x="209063" y="9"/>
                <a:ext cx="122472" cy="5143522"/>
              </a:xfrm>
              <a:custGeom>
                <a:rect b="b" l="l" r="r" t="t"/>
                <a:pathLst>
                  <a:path extrusionOk="0" h="119063" w="2835">
                    <a:moveTo>
                      <a:pt x="1" y="0"/>
                    </a:moveTo>
                    <a:lnTo>
                      <a:pt x="1" y="119063"/>
                    </a:lnTo>
                    <a:lnTo>
                      <a:pt x="2835" y="119063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5" name="Google Shape;365;p18"/>
              <p:cNvGrpSpPr/>
              <p:nvPr/>
            </p:nvGrpSpPr>
            <p:grpSpPr>
              <a:xfrm>
                <a:off x="150966" y="2863422"/>
                <a:ext cx="246413" cy="739670"/>
                <a:chOff x="926875" y="5874100"/>
                <a:chExt cx="142600" cy="428050"/>
              </a:xfrm>
            </p:grpSpPr>
            <p:sp>
              <p:nvSpPr>
                <p:cNvPr id="366" name="Google Shape;366;p18"/>
                <p:cNvSpPr/>
                <p:nvPr/>
              </p:nvSpPr>
              <p:spPr>
                <a:xfrm>
                  <a:off x="957225" y="5892250"/>
                  <a:ext cx="81900" cy="393825"/>
                </a:xfrm>
                <a:custGeom>
                  <a:rect b="b" l="l" r="r" t="t"/>
                  <a:pathLst>
                    <a:path extrusionOk="0" h="15753" w="3276">
                      <a:moveTo>
                        <a:pt x="1" y="1"/>
                      </a:moveTo>
                      <a:lnTo>
                        <a:pt x="1" y="15753"/>
                      </a:lnTo>
                      <a:lnTo>
                        <a:pt x="3275" y="15753"/>
                      </a:lnTo>
                      <a:lnTo>
                        <a:pt x="32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18"/>
                <p:cNvSpPr/>
                <p:nvPr/>
              </p:nvSpPr>
              <p:spPr>
                <a:xfrm>
                  <a:off x="926875" y="6266100"/>
                  <a:ext cx="142600" cy="36050"/>
                </a:xfrm>
                <a:custGeom>
                  <a:rect b="b" l="l" r="r" t="t"/>
                  <a:pathLst>
                    <a:path extrusionOk="0" h="1442" w="5704">
                      <a:moveTo>
                        <a:pt x="727" y="1"/>
                      </a:moveTo>
                      <a:cubicBezTo>
                        <a:pt x="524" y="1"/>
                        <a:pt x="346" y="84"/>
                        <a:pt x="215" y="215"/>
                      </a:cubicBezTo>
                      <a:cubicBezTo>
                        <a:pt x="84" y="346"/>
                        <a:pt x="0" y="525"/>
                        <a:pt x="0" y="727"/>
                      </a:cubicBezTo>
                      <a:cubicBezTo>
                        <a:pt x="0" y="1120"/>
                        <a:pt x="322" y="1441"/>
                        <a:pt x="727" y="1441"/>
                      </a:cubicBezTo>
                      <a:lnTo>
                        <a:pt x="4989" y="1441"/>
                      </a:lnTo>
                      <a:cubicBezTo>
                        <a:pt x="5180" y="1441"/>
                        <a:pt x="5358" y="1370"/>
                        <a:pt x="5489" y="1239"/>
                      </a:cubicBezTo>
                      <a:cubicBezTo>
                        <a:pt x="5513" y="1215"/>
                        <a:pt x="5537" y="1191"/>
                        <a:pt x="5549" y="1180"/>
                      </a:cubicBezTo>
                      <a:cubicBezTo>
                        <a:pt x="5644" y="1049"/>
                        <a:pt x="5704" y="894"/>
                        <a:pt x="5704" y="727"/>
                      </a:cubicBezTo>
                      <a:cubicBezTo>
                        <a:pt x="5704" y="549"/>
                        <a:pt x="5644" y="394"/>
                        <a:pt x="5549" y="275"/>
                      </a:cubicBezTo>
                      <a:cubicBezTo>
                        <a:pt x="5418" y="108"/>
                        <a:pt x="5215" y="1"/>
                        <a:pt x="49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18"/>
                <p:cNvSpPr/>
                <p:nvPr/>
              </p:nvSpPr>
              <p:spPr>
                <a:xfrm>
                  <a:off x="926875" y="5874100"/>
                  <a:ext cx="142600" cy="36325"/>
                </a:xfrm>
                <a:custGeom>
                  <a:rect b="b" l="l" r="r" t="t"/>
                  <a:pathLst>
                    <a:path extrusionOk="0" h="1453" w="5704">
                      <a:moveTo>
                        <a:pt x="727" y="0"/>
                      </a:moveTo>
                      <a:cubicBezTo>
                        <a:pt x="322" y="0"/>
                        <a:pt x="0" y="322"/>
                        <a:pt x="0" y="727"/>
                      </a:cubicBezTo>
                      <a:cubicBezTo>
                        <a:pt x="0" y="1120"/>
                        <a:pt x="322" y="1453"/>
                        <a:pt x="727" y="1453"/>
                      </a:cubicBezTo>
                      <a:lnTo>
                        <a:pt x="4989" y="1453"/>
                      </a:lnTo>
                      <a:cubicBezTo>
                        <a:pt x="5215" y="1453"/>
                        <a:pt x="5418" y="1346"/>
                        <a:pt x="5549" y="1179"/>
                      </a:cubicBezTo>
                      <a:cubicBezTo>
                        <a:pt x="5644" y="1048"/>
                        <a:pt x="5704" y="893"/>
                        <a:pt x="5704" y="727"/>
                      </a:cubicBezTo>
                      <a:cubicBezTo>
                        <a:pt x="5704" y="560"/>
                        <a:pt x="5644" y="393"/>
                        <a:pt x="5549" y="274"/>
                      </a:cubicBezTo>
                      <a:cubicBezTo>
                        <a:pt x="5418" y="108"/>
                        <a:pt x="5215" y="0"/>
                        <a:pt x="49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9"/>
          <p:cNvGrpSpPr/>
          <p:nvPr/>
        </p:nvGrpSpPr>
        <p:grpSpPr>
          <a:xfrm flipH="1">
            <a:off x="-1129809" y="-1098749"/>
            <a:ext cx="10972784" cy="7242354"/>
            <a:chOff x="-1129809" y="-1098749"/>
            <a:chExt cx="10972784" cy="7242354"/>
          </a:xfrm>
        </p:grpSpPr>
        <p:sp>
          <p:nvSpPr>
            <p:cNvPr id="371" name="Google Shape;371;p19"/>
            <p:cNvSpPr/>
            <p:nvPr/>
          </p:nvSpPr>
          <p:spPr>
            <a:xfrm rot="-5690359">
              <a:off x="8570713" y="2471670"/>
              <a:ext cx="1007852" cy="1007852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 rot="10381531">
              <a:off x="7226705" y="3533474"/>
              <a:ext cx="2475529" cy="2468967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5504025" y="4413197"/>
              <a:ext cx="1581963" cy="155424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 rot="10381582">
              <a:off x="-1006111" y="-974679"/>
              <a:ext cx="2176012" cy="2170244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19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76" name="Google Shape;376;p19"/>
          <p:cNvGrpSpPr/>
          <p:nvPr/>
        </p:nvGrpSpPr>
        <p:grpSpPr>
          <a:xfrm>
            <a:off x="7213579" y="4485138"/>
            <a:ext cx="1932971" cy="666322"/>
            <a:chOff x="7213579" y="4485138"/>
            <a:chExt cx="1932971" cy="666322"/>
          </a:xfrm>
        </p:grpSpPr>
        <p:sp>
          <p:nvSpPr>
            <p:cNvPr id="377" name="Google Shape;377;p19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19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382" name="Google Shape;382;p19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19"/>
          <p:cNvGrpSpPr/>
          <p:nvPr/>
        </p:nvGrpSpPr>
        <p:grpSpPr>
          <a:xfrm rot="10800000">
            <a:off x="4" y="-12"/>
            <a:ext cx="1932971" cy="666322"/>
            <a:chOff x="7213579" y="4485138"/>
            <a:chExt cx="1932971" cy="666322"/>
          </a:xfrm>
        </p:grpSpPr>
        <p:sp>
          <p:nvSpPr>
            <p:cNvPr id="386" name="Google Shape;386;p19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19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391" name="Google Shape;391;p19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20"/>
          <p:cNvGrpSpPr/>
          <p:nvPr/>
        </p:nvGrpSpPr>
        <p:grpSpPr>
          <a:xfrm rot="10800000">
            <a:off x="-1129809" y="-1098749"/>
            <a:ext cx="10972784" cy="7242354"/>
            <a:chOff x="-1129809" y="-1098749"/>
            <a:chExt cx="10972784" cy="7242354"/>
          </a:xfrm>
        </p:grpSpPr>
        <p:sp>
          <p:nvSpPr>
            <p:cNvPr id="396" name="Google Shape;396;p20"/>
            <p:cNvSpPr/>
            <p:nvPr/>
          </p:nvSpPr>
          <p:spPr>
            <a:xfrm rot="-5690359">
              <a:off x="8570713" y="2471670"/>
              <a:ext cx="1007852" cy="1007852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 rot="10381531">
              <a:off x="7226705" y="3533474"/>
              <a:ext cx="2475529" cy="2468967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5504025" y="4413197"/>
              <a:ext cx="1581963" cy="155424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 rot="10381582">
              <a:off x="-1006111" y="-974679"/>
              <a:ext cx="2176012" cy="2170244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0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01" name="Google Shape;401;p20"/>
          <p:cNvGrpSpPr/>
          <p:nvPr/>
        </p:nvGrpSpPr>
        <p:grpSpPr>
          <a:xfrm>
            <a:off x="7961459" y="-9"/>
            <a:ext cx="1182553" cy="5143540"/>
            <a:chOff x="7961459" y="-9"/>
            <a:chExt cx="1182553" cy="5143540"/>
          </a:xfrm>
        </p:grpSpPr>
        <p:grpSp>
          <p:nvGrpSpPr>
            <p:cNvPr id="402" name="Google Shape;402;p20"/>
            <p:cNvGrpSpPr/>
            <p:nvPr/>
          </p:nvGrpSpPr>
          <p:grpSpPr>
            <a:xfrm flipH="1">
              <a:off x="7961459" y="-9"/>
              <a:ext cx="1182553" cy="1044032"/>
              <a:chOff x="489948" y="1050241"/>
              <a:chExt cx="1182553" cy="1044032"/>
            </a:xfrm>
          </p:grpSpPr>
          <p:sp>
            <p:nvSpPr>
              <p:cNvPr id="403" name="Google Shape;403;p20"/>
              <p:cNvSpPr/>
              <p:nvPr/>
            </p:nvSpPr>
            <p:spPr>
              <a:xfrm>
                <a:off x="1474950" y="1050241"/>
                <a:ext cx="121947" cy="651033"/>
              </a:xfrm>
              <a:custGeom>
                <a:rect b="b" l="l" r="r" t="t"/>
                <a:pathLst>
                  <a:path extrusionOk="0" h="7323" w="2823">
                    <a:moveTo>
                      <a:pt x="0" y="0"/>
                    </a:moveTo>
                    <a:lnTo>
                      <a:pt x="0" y="7323"/>
                    </a:lnTo>
                    <a:lnTo>
                      <a:pt x="2822" y="7323"/>
                    </a:lnTo>
                    <a:lnTo>
                      <a:pt x="28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489948" y="1903890"/>
                <a:ext cx="873418" cy="122472"/>
              </a:xfrm>
              <a:custGeom>
                <a:rect b="b" l="l" r="r" t="t"/>
                <a:pathLst>
                  <a:path extrusionOk="0" h="2835" w="20218">
                    <a:moveTo>
                      <a:pt x="1" y="1"/>
                    </a:moveTo>
                    <a:lnTo>
                      <a:pt x="1" y="2834"/>
                    </a:lnTo>
                    <a:lnTo>
                      <a:pt x="20218" y="2834"/>
                    </a:lnTo>
                    <a:lnTo>
                      <a:pt x="202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1229615" y="1535611"/>
                <a:ext cx="377050" cy="498960"/>
              </a:xfrm>
              <a:custGeom>
                <a:rect b="b" l="l" r="r" t="t"/>
                <a:pathLst>
                  <a:path extrusionOk="0" h="11550" w="8728">
                    <a:moveTo>
                      <a:pt x="5453" y="1"/>
                    </a:moveTo>
                    <a:lnTo>
                      <a:pt x="5453" y="2596"/>
                    </a:lnTo>
                    <a:cubicBezTo>
                      <a:pt x="5453" y="6549"/>
                      <a:pt x="5215" y="8276"/>
                      <a:pt x="1262" y="8276"/>
                    </a:cubicBezTo>
                    <a:lnTo>
                      <a:pt x="0" y="8276"/>
                    </a:lnTo>
                    <a:lnTo>
                      <a:pt x="0" y="11550"/>
                    </a:lnTo>
                    <a:lnTo>
                      <a:pt x="1262" y="11550"/>
                    </a:lnTo>
                    <a:cubicBezTo>
                      <a:pt x="7025" y="11550"/>
                      <a:pt x="8727" y="8347"/>
                      <a:pt x="8727" y="2596"/>
                    </a:cubicBezTo>
                    <a:lnTo>
                      <a:pt x="87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1195660" y="1828290"/>
                <a:ext cx="70502" cy="265982"/>
              </a:xfrm>
              <a:custGeom>
                <a:rect b="b" l="l" r="r" t="t"/>
                <a:pathLst>
                  <a:path extrusionOk="0" h="6157" w="1632">
                    <a:moveTo>
                      <a:pt x="810" y="1"/>
                    </a:moveTo>
                    <a:cubicBezTo>
                      <a:pt x="358" y="1"/>
                      <a:pt x="0" y="370"/>
                      <a:pt x="0" y="822"/>
                    </a:cubicBezTo>
                    <a:lnTo>
                      <a:pt x="0" y="5335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1" y="5787"/>
                      <a:pt x="1631" y="5335"/>
                    </a:cubicBezTo>
                    <a:lnTo>
                      <a:pt x="1631" y="822"/>
                    </a:lnTo>
                    <a:cubicBezTo>
                      <a:pt x="1631" y="370"/>
                      <a:pt x="1274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0"/>
              <p:cNvSpPr/>
              <p:nvPr/>
            </p:nvSpPr>
            <p:spPr>
              <a:xfrm>
                <a:off x="1407037" y="1500144"/>
                <a:ext cx="265464" cy="71021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cubicBezTo>
                      <a:pt x="1" y="1274"/>
                      <a:pt x="370" y="1643"/>
                      <a:pt x="822" y="1643"/>
                    </a:cubicBezTo>
                    <a:lnTo>
                      <a:pt x="5323" y="1643"/>
                    </a:lnTo>
                    <a:cubicBezTo>
                      <a:pt x="5787" y="1643"/>
                      <a:pt x="6144" y="1274"/>
                      <a:pt x="6144" y="822"/>
                    </a:cubicBezTo>
                    <a:cubicBezTo>
                      <a:pt x="6144" y="369"/>
                      <a:pt x="5787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" name="Google Shape;408;p20"/>
            <p:cNvGrpSpPr/>
            <p:nvPr/>
          </p:nvGrpSpPr>
          <p:grpSpPr>
            <a:xfrm flipH="1">
              <a:off x="8667882" y="9"/>
              <a:ext cx="246413" cy="5143522"/>
              <a:chOff x="150966" y="9"/>
              <a:chExt cx="246413" cy="5143522"/>
            </a:xfrm>
          </p:grpSpPr>
          <p:sp>
            <p:nvSpPr>
              <p:cNvPr id="409" name="Google Shape;409;p20"/>
              <p:cNvSpPr/>
              <p:nvPr/>
            </p:nvSpPr>
            <p:spPr>
              <a:xfrm>
                <a:off x="209063" y="9"/>
                <a:ext cx="122472" cy="5143522"/>
              </a:xfrm>
              <a:custGeom>
                <a:rect b="b" l="l" r="r" t="t"/>
                <a:pathLst>
                  <a:path extrusionOk="0" h="119063" w="2835">
                    <a:moveTo>
                      <a:pt x="1" y="0"/>
                    </a:moveTo>
                    <a:lnTo>
                      <a:pt x="1" y="119063"/>
                    </a:lnTo>
                    <a:lnTo>
                      <a:pt x="2835" y="119063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0" name="Google Shape;410;p20"/>
              <p:cNvGrpSpPr/>
              <p:nvPr/>
            </p:nvGrpSpPr>
            <p:grpSpPr>
              <a:xfrm>
                <a:off x="150966" y="2863422"/>
                <a:ext cx="246413" cy="739670"/>
                <a:chOff x="926875" y="5874100"/>
                <a:chExt cx="142600" cy="428050"/>
              </a:xfrm>
            </p:grpSpPr>
            <p:sp>
              <p:nvSpPr>
                <p:cNvPr id="411" name="Google Shape;411;p20"/>
                <p:cNvSpPr/>
                <p:nvPr/>
              </p:nvSpPr>
              <p:spPr>
                <a:xfrm>
                  <a:off x="957225" y="5892250"/>
                  <a:ext cx="81900" cy="393825"/>
                </a:xfrm>
                <a:custGeom>
                  <a:rect b="b" l="l" r="r" t="t"/>
                  <a:pathLst>
                    <a:path extrusionOk="0" h="15753" w="3276">
                      <a:moveTo>
                        <a:pt x="1" y="1"/>
                      </a:moveTo>
                      <a:lnTo>
                        <a:pt x="1" y="15753"/>
                      </a:lnTo>
                      <a:lnTo>
                        <a:pt x="3275" y="15753"/>
                      </a:lnTo>
                      <a:lnTo>
                        <a:pt x="32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0"/>
                <p:cNvSpPr/>
                <p:nvPr/>
              </p:nvSpPr>
              <p:spPr>
                <a:xfrm>
                  <a:off x="926875" y="6266100"/>
                  <a:ext cx="142600" cy="36050"/>
                </a:xfrm>
                <a:custGeom>
                  <a:rect b="b" l="l" r="r" t="t"/>
                  <a:pathLst>
                    <a:path extrusionOk="0" h="1442" w="5704">
                      <a:moveTo>
                        <a:pt x="727" y="1"/>
                      </a:moveTo>
                      <a:cubicBezTo>
                        <a:pt x="524" y="1"/>
                        <a:pt x="346" y="84"/>
                        <a:pt x="215" y="215"/>
                      </a:cubicBezTo>
                      <a:cubicBezTo>
                        <a:pt x="84" y="346"/>
                        <a:pt x="0" y="525"/>
                        <a:pt x="0" y="727"/>
                      </a:cubicBezTo>
                      <a:cubicBezTo>
                        <a:pt x="0" y="1120"/>
                        <a:pt x="322" y="1441"/>
                        <a:pt x="727" y="1441"/>
                      </a:cubicBezTo>
                      <a:lnTo>
                        <a:pt x="4989" y="1441"/>
                      </a:lnTo>
                      <a:cubicBezTo>
                        <a:pt x="5180" y="1441"/>
                        <a:pt x="5358" y="1370"/>
                        <a:pt x="5489" y="1239"/>
                      </a:cubicBezTo>
                      <a:cubicBezTo>
                        <a:pt x="5513" y="1215"/>
                        <a:pt x="5537" y="1191"/>
                        <a:pt x="5549" y="1180"/>
                      </a:cubicBezTo>
                      <a:cubicBezTo>
                        <a:pt x="5644" y="1049"/>
                        <a:pt x="5704" y="894"/>
                        <a:pt x="5704" y="727"/>
                      </a:cubicBezTo>
                      <a:cubicBezTo>
                        <a:pt x="5704" y="549"/>
                        <a:pt x="5644" y="394"/>
                        <a:pt x="5549" y="275"/>
                      </a:cubicBezTo>
                      <a:cubicBezTo>
                        <a:pt x="5418" y="108"/>
                        <a:pt x="5215" y="1"/>
                        <a:pt x="49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0"/>
                <p:cNvSpPr/>
                <p:nvPr/>
              </p:nvSpPr>
              <p:spPr>
                <a:xfrm>
                  <a:off x="926875" y="5874100"/>
                  <a:ext cx="142600" cy="36325"/>
                </a:xfrm>
                <a:custGeom>
                  <a:rect b="b" l="l" r="r" t="t"/>
                  <a:pathLst>
                    <a:path extrusionOk="0" h="1453" w="5704">
                      <a:moveTo>
                        <a:pt x="727" y="0"/>
                      </a:moveTo>
                      <a:cubicBezTo>
                        <a:pt x="322" y="0"/>
                        <a:pt x="0" y="322"/>
                        <a:pt x="0" y="727"/>
                      </a:cubicBezTo>
                      <a:cubicBezTo>
                        <a:pt x="0" y="1120"/>
                        <a:pt x="322" y="1453"/>
                        <a:pt x="727" y="1453"/>
                      </a:cubicBezTo>
                      <a:lnTo>
                        <a:pt x="4989" y="1453"/>
                      </a:lnTo>
                      <a:cubicBezTo>
                        <a:pt x="5215" y="1453"/>
                        <a:pt x="5418" y="1346"/>
                        <a:pt x="5549" y="1179"/>
                      </a:cubicBezTo>
                      <a:cubicBezTo>
                        <a:pt x="5644" y="1048"/>
                        <a:pt x="5704" y="893"/>
                        <a:pt x="5704" y="727"/>
                      </a:cubicBezTo>
                      <a:cubicBezTo>
                        <a:pt x="5704" y="560"/>
                        <a:pt x="5644" y="393"/>
                        <a:pt x="5549" y="274"/>
                      </a:cubicBezTo>
                      <a:cubicBezTo>
                        <a:pt x="5418" y="108"/>
                        <a:pt x="5215" y="0"/>
                        <a:pt x="49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621700" y="2335651"/>
            <a:ext cx="3900600" cy="11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621695" y="883388"/>
            <a:ext cx="3900600" cy="13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621700" y="3574015"/>
            <a:ext cx="39006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5" name="Google Shape;15;p3"/>
          <p:cNvGrpSpPr/>
          <p:nvPr/>
        </p:nvGrpSpPr>
        <p:grpSpPr>
          <a:xfrm>
            <a:off x="5778002" y="-651182"/>
            <a:ext cx="3967548" cy="4284114"/>
            <a:chOff x="5778002" y="-651182"/>
            <a:chExt cx="3967548" cy="4284114"/>
          </a:xfrm>
        </p:grpSpPr>
        <p:sp>
          <p:nvSpPr>
            <p:cNvPr id="16" name="Google Shape;16;p3"/>
            <p:cNvSpPr/>
            <p:nvPr/>
          </p:nvSpPr>
          <p:spPr>
            <a:xfrm rot="-5690340">
              <a:off x="5822091" y="-255177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rot="10381558">
              <a:off x="7022406" y="-504260"/>
              <a:ext cx="2576663" cy="2569832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8071675" y="2110850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5690379">
              <a:off x="7166082" y="2021255"/>
              <a:ext cx="802019" cy="802074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/>
          <p:nvPr/>
        </p:nvSpPr>
        <p:spPr>
          <a:xfrm rot="10381558">
            <a:off x="-530294" y="3285740"/>
            <a:ext cx="2576663" cy="2569832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" y="-9"/>
            <a:ext cx="1350611" cy="5143540"/>
            <a:chOff x="1" y="-9"/>
            <a:chExt cx="1350611" cy="5143540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1" y="-9"/>
              <a:ext cx="1258750" cy="1044032"/>
              <a:chOff x="413751" y="1050241"/>
              <a:chExt cx="1258750" cy="1044032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1474950" y="1050241"/>
                <a:ext cx="121947" cy="651033"/>
              </a:xfrm>
              <a:custGeom>
                <a:rect b="b" l="l" r="r" t="t"/>
                <a:pathLst>
                  <a:path extrusionOk="0" h="7323" w="2823">
                    <a:moveTo>
                      <a:pt x="0" y="0"/>
                    </a:moveTo>
                    <a:lnTo>
                      <a:pt x="0" y="7323"/>
                    </a:lnTo>
                    <a:lnTo>
                      <a:pt x="2822" y="7323"/>
                    </a:lnTo>
                    <a:lnTo>
                      <a:pt x="28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413751" y="1903900"/>
                <a:ext cx="949639" cy="122451"/>
              </a:xfrm>
              <a:custGeom>
                <a:rect b="b" l="l" r="r" t="t"/>
                <a:pathLst>
                  <a:path extrusionOk="0" h="2835" w="20218">
                    <a:moveTo>
                      <a:pt x="1" y="1"/>
                    </a:moveTo>
                    <a:lnTo>
                      <a:pt x="1" y="2834"/>
                    </a:lnTo>
                    <a:lnTo>
                      <a:pt x="20218" y="2834"/>
                    </a:lnTo>
                    <a:lnTo>
                      <a:pt x="202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1229615" y="1535611"/>
                <a:ext cx="377050" cy="498960"/>
              </a:xfrm>
              <a:custGeom>
                <a:rect b="b" l="l" r="r" t="t"/>
                <a:pathLst>
                  <a:path extrusionOk="0" h="11550" w="8728">
                    <a:moveTo>
                      <a:pt x="5453" y="1"/>
                    </a:moveTo>
                    <a:lnTo>
                      <a:pt x="5453" y="2596"/>
                    </a:lnTo>
                    <a:cubicBezTo>
                      <a:pt x="5453" y="6549"/>
                      <a:pt x="5215" y="8276"/>
                      <a:pt x="1262" y="8276"/>
                    </a:cubicBezTo>
                    <a:lnTo>
                      <a:pt x="0" y="8276"/>
                    </a:lnTo>
                    <a:lnTo>
                      <a:pt x="0" y="11550"/>
                    </a:lnTo>
                    <a:lnTo>
                      <a:pt x="1262" y="11550"/>
                    </a:lnTo>
                    <a:cubicBezTo>
                      <a:pt x="7025" y="11550"/>
                      <a:pt x="8727" y="8347"/>
                      <a:pt x="8727" y="2596"/>
                    </a:cubicBezTo>
                    <a:lnTo>
                      <a:pt x="87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195660" y="1828290"/>
                <a:ext cx="70502" cy="265982"/>
              </a:xfrm>
              <a:custGeom>
                <a:rect b="b" l="l" r="r" t="t"/>
                <a:pathLst>
                  <a:path extrusionOk="0" h="6157" w="1632">
                    <a:moveTo>
                      <a:pt x="810" y="1"/>
                    </a:moveTo>
                    <a:cubicBezTo>
                      <a:pt x="358" y="1"/>
                      <a:pt x="0" y="370"/>
                      <a:pt x="0" y="822"/>
                    </a:cubicBezTo>
                    <a:lnTo>
                      <a:pt x="0" y="5335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1" y="5787"/>
                      <a:pt x="1631" y="5335"/>
                    </a:cubicBezTo>
                    <a:lnTo>
                      <a:pt x="1631" y="822"/>
                    </a:lnTo>
                    <a:cubicBezTo>
                      <a:pt x="1631" y="370"/>
                      <a:pt x="1274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407037" y="1500144"/>
                <a:ext cx="265464" cy="71021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cubicBezTo>
                      <a:pt x="1" y="1274"/>
                      <a:pt x="370" y="1643"/>
                      <a:pt x="822" y="1643"/>
                    </a:cubicBezTo>
                    <a:lnTo>
                      <a:pt x="5323" y="1643"/>
                    </a:lnTo>
                    <a:cubicBezTo>
                      <a:pt x="5787" y="1643"/>
                      <a:pt x="6144" y="1274"/>
                      <a:pt x="6144" y="822"/>
                    </a:cubicBezTo>
                    <a:cubicBezTo>
                      <a:pt x="6144" y="369"/>
                      <a:pt x="5787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" name="Google Shape;28;p3"/>
            <p:cNvSpPr/>
            <p:nvPr/>
          </p:nvSpPr>
          <p:spPr>
            <a:xfrm>
              <a:off x="364013" y="9"/>
              <a:ext cx="122472" cy="5143522"/>
            </a:xfrm>
            <a:custGeom>
              <a:rect b="b" l="l" r="r" t="t"/>
              <a:pathLst>
                <a:path extrusionOk="0" h="119063" w="2835">
                  <a:moveTo>
                    <a:pt x="1" y="0"/>
                  </a:moveTo>
                  <a:lnTo>
                    <a:pt x="1" y="119063"/>
                  </a:lnTo>
                  <a:lnTo>
                    <a:pt x="2835" y="119063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22737" y="2521299"/>
              <a:ext cx="292723" cy="121910"/>
            </a:xfrm>
            <a:custGeom>
              <a:rect b="b" l="l" r="r" t="t"/>
              <a:pathLst>
                <a:path extrusionOk="0" h="2822" w="6776">
                  <a:moveTo>
                    <a:pt x="1" y="0"/>
                  </a:moveTo>
                  <a:lnTo>
                    <a:pt x="1" y="2822"/>
                  </a:lnTo>
                  <a:lnTo>
                    <a:pt x="6775" y="2822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305916" y="2201922"/>
              <a:ext cx="458827" cy="739670"/>
              <a:chOff x="926875" y="5874100"/>
              <a:chExt cx="265525" cy="42805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957225" y="5892250"/>
                <a:ext cx="81900" cy="393825"/>
              </a:xfrm>
              <a:custGeom>
                <a:rect b="b" l="l" r="r" t="t"/>
                <a:pathLst>
                  <a:path extrusionOk="0" h="15753" w="3276">
                    <a:moveTo>
                      <a:pt x="1" y="1"/>
                    </a:moveTo>
                    <a:lnTo>
                      <a:pt x="1" y="15753"/>
                    </a:lnTo>
                    <a:lnTo>
                      <a:pt x="3275" y="15753"/>
                    </a:ln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957225" y="6054775"/>
                <a:ext cx="217025" cy="82175"/>
              </a:xfrm>
              <a:custGeom>
                <a:rect b="b" l="l" r="r" t="t"/>
                <a:pathLst>
                  <a:path extrusionOk="0" h="3287" w="8681">
                    <a:moveTo>
                      <a:pt x="1" y="0"/>
                    </a:moveTo>
                    <a:lnTo>
                      <a:pt x="1" y="3287"/>
                    </a:lnTo>
                    <a:lnTo>
                      <a:pt x="8681" y="3287"/>
                    </a:lnTo>
                    <a:lnTo>
                      <a:pt x="86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926875" y="6266100"/>
                <a:ext cx="142600" cy="36050"/>
              </a:xfrm>
              <a:custGeom>
                <a:rect b="b" l="l" r="r" t="t"/>
                <a:pathLst>
                  <a:path extrusionOk="0" h="1442" w="5704">
                    <a:moveTo>
                      <a:pt x="727" y="1"/>
                    </a:moveTo>
                    <a:cubicBezTo>
                      <a:pt x="524" y="1"/>
                      <a:pt x="346" y="84"/>
                      <a:pt x="215" y="215"/>
                    </a:cubicBezTo>
                    <a:cubicBezTo>
                      <a:pt x="84" y="346"/>
                      <a:pt x="0" y="525"/>
                      <a:pt x="0" y="727"/>
                    </a:cubicBezTo>
                    <a:cubicBezTo>
                      <a:pt x="0" y="1120"/>
                      <a:pt x="322" y="1441"/>
                      <a:pt x="727" y="1441"/>
                    </a:cubicBezTo>
                    <a:lnTo>
                      <a:pt x="4989" y="1441"/>
                    </a:lnTo>
                    <a:cubicBezTo>
                      <a:pt x="5180" y="1441"/>
                      <a:pt x="5358" y="1370"/>
                      <a:pt x="5489" y="1239"/>
                    </a:cubicBezTo>
                    <a:cubicBezTo>
                      <a:pt x="5513" y="1215"/>
                      <a:pt x="5537" y="1191"/>
                      <a:pt x="5549" y="1180"/>
                    </a:cubicBezTo>
                    <a:cubicBezTo>
                      <a:pt x="5644" y="1049"/>
                      <a:pt x="5704" y="894"/>
                      <a:pt x="5704" y="727"/>
                    </a:cubicBezTo>
                    <a:cubicBezTo>
                      <a:pt x="5704" y="549"/>
                      <a:pt x="5644" y="394"/>
                      <a:pt x="5549" y="275"/>
                    </a:cubicBezTo>
                    <a:cubicBezTo>
                      <a:pt x="5418" y="108"/>
                      <a:pt x="5215" y="1"/>
                      <a:pt x="49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1156375" y="6024700"/>
                <a:ext cx="36025" cy="142600"/>
              </a:xfrm>
              <a:custGeom>
                <a:rect b="b" l="l" r="r" t="t"/>
                <a:pathLst>
                  <a:path extrusionOk="0" h="5704" w="1441">
                    <a:moveTo>
                      <a:pt x="715" y="1"/>
                    </a:moveTo>
                    <a:cubicBezTo>
                      <a:pt x="631" y="1"/>
                      <a:pt x="560" y="13"/>
                      <a:pt x="476" y="37"/>
                    </a:cubicBezTo>
                    <a:cubicBezTo>
                      <a:pt x="203" y="132"/>
                      <a:pt x="0" y="406"/>
                      <a:pt x="0" y="715"/>
                    </a:cubicBezTo>
                    <a:lnTo>
                      <a:pt x="0" y="4978"/>
                    </a:lnTo>
                    <a:cubicBezTo>
                      <a:pt x="0" y="5299"/>
                      <a:pt x="203" y="5561"/>
                      <a:pt x="476" y="5656"/>
                    </a:cubicBezTo>
                    <a:cubicBezTo>
                      <a:pt x="560" y="5692"/>
                      <a:pt x="631" y="5704"/>
                      <a:pt x="715" y="5704"/>
                    </a:cubicBezTo>
                    <a:cubicBezTo>
                      <a:pt x="1119" y="5704"/>
                      <a:pt x="1441" y="5383"/>
                      <a:pt x="1441" y="4978"/>
                    </a:cubicBezTo>
                    <a:lnTo>
                      <a:pt x="1441" y="715"/>
                    </a:lnTo>
                    <a:cubicBezTo>
                      <a:pt x="1441" y="322"/>
                      <a:pt x="1119" y="1"/>
                      <a:pt x="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926875" y="5874100"/>
                <a:ext cx="142600" cy="36325"/>
              </a:xfrm>
              <a:custGeom>
                <a:rect b="b" l="l" r="r" t="t"/>
                <a:pathLst>
                  <a:path extrusionOk="0" h="1453" w="5704">
                    <a:moveTo>
                      <a:pt x="727" y="0"/>
                    </a:moveTo>
                    <a:cubicBezTo>
                      <a:pt x="322" y="0"/>
                      <a:pt x="0" y="322"/>
                      <a:pt x="0" y="727"/>
                    </a:cubicBezTo>
                    <a:cubicBezTo>
                      <a:pt x="0" y="1120"/>
                      <a:pt x="322" y="1453"/>
                      <a:pt x="727" y="1453"/>
                    </a:cubicBezTo>
                    <a:lnTo>
                      <a:pt x="4989" y="1453"/>
                    </a:lnTo>
                    <a:cubicBezTo>
                      <a:pt x="5215" y="1453"/>
                      <a:pt x="5418" y="1346"/>
                      <a:pt x="5549" y="1179"/>
                    </a:cubicBezTo>
                    <a:cubicBezTo>
                      <a:pt x="5644" y="1048"/>
                      <a:pt x="5704" y="893"/>
                      <a:pt x="5704" y="727"/>
                    </a:cubicBezTo>
                    <a:cubicBezTo>
                      <a:pt x="5704" y="560"/>
                      <a:pt x="5644" y="393"/>
                      <a:pt x="5549" y="274"/>
                    </a:cubicBezTo>
                    <a:cubicBezTo>
                      <a:pt x="5418" y="108"/>
                      <a:pt x="5215" y="0"/>
                      <a:pt x="49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3"/>
            <p:cNvSpPr/>
            <p:nvPr/>
          </p:nvSpPr>
          <p:spPr>
            <a:xfrm>
              <a:off x="871697" y="2330442"/>
              <a:ext cx="478915" cy="478915"/>
            </a:xfrm>
            <a:custGeom>
              <a:rect b="b" l="l" r="r" t="t"/>
              <a:pathLst>
                <a:path extrusionOk="0" h="11086" w="11086">
                  <a:moveTo>
                    <a:pt x="5537" y="1192"/>
                  </a:moveTo>
                  <a:cubicBezTo>
                    <a:pt x="7942" y="1192"/>
                    <a:pt x="9894" y="3132"/>
                    <a:pt x="9894" y="5537"/>
                  </a:cubicBezTo>
                  <a:cubicBezTo>
                    <a:pt x="9894" y="7942"/>
                    <a:pt x="7942" y="9895"/>
                    <a:pt x="5537" y="9895"/>
                  </a:cubicBezTo>
                  <a:cubicBezTo>
                    <a:pt x="3132" y="9895"/>
                    <a:pt x="1191" y="7942"/>
                    <a:pt x="1191" y="5537"/>
                  </a:cubicBezTo>
                  <a:cubicBezTo>
                    <a:pt x="1191" y="3132"/>
                    <a:pt x="3132" y="1192"/>
                    <a:pt x="5537" y="1192"/>
                  </a:cubicBezTo>
                  <a:close/>
                  <a:moveTo>
                    <a:pt x="5537" y="1"/>
                  </a:moveTo>
                  <a:cubicBezTo>
                    <a:pt x="2477" y="1"/>
                    <a:pt x="0" y="2477"/>
                    <a:pt x="0" y="5537"/>
                  </a:cubicBezTo>
                  <a:cubicBezTo>
                    <a:pt x="0" y="8597"/>
                    <a:pt x="2477" y="11086"/>
                    <a:pt x="5537" y="11086"/>
                  </a:cubicBezTo>
                  <a:cubicBezTo>
                    <a:pt x="8597" y="11086"/>
                    <a:pt x="11085" y="8597"/>
                    <a:pt x="11085" y="5537"/>
                  </a:cubicBezTo>
                  <a:cubicBezTo>
                    <a:pt x="11085" y="2477"/>
                    <a:pt x="8597" y="1"/>
                    <a:pt x="5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55030" y="2413775"/>
              <a:ext cx="311731" cy="224294"/>
            </a:xfrm>
            <a:custGeom>
              <a:rect b="b" l="l" r="r" t="t"/>
              <a:pathLst>
                <a:path extrusionOk="0" h="5192" w="7216">
                  <a:moveTo>
                    <a:pt x="3608" y="1"/>
                  </a:moveTo>
                  <a:cubicBezTo>
                    <a:pt x="1822" y="1"/>
                    <a:pt x="334" y="1310"/>
                    <a:pt x="48" y="3013"/>
                  </a:cubicBezTo>
                  <a:cubicBezTo>
                    <a:pt x="24" y="3215"/>
                    <a:pt x="0" y="3406"/>
                    <a:pt x="0" y="3608"/>
                  </a:cubicBezTo>
                  <a:cubicBezTo>
                    <a:pt x="0" y="4180"/>
                    <a:pt x="131" y="4716"/>
                    <a:pt x="369" y="5192"/>
                  </a:cubicBezTo>
                  <a:lnTo>
                    <a:pt x="2167" y="5192"/>
                  </a:lnTo>
                  <a:cubicBezTo>
                    <a:pt x="1738" y="4799"/>
                    <a:pt x="1477" y="4239"/>
                    <a:pt x="1477" y="3608"/>
                  </a:cubicBezTo>
                  <a:cubicBezTo>
                    <a:pt x="1477" y="3406"/>
                    <a:pt x="1500" y="3203"/>
                    <a:pt x="1560" y="3013"/>
                  </a:cubicBezTo>
                  <a:cubicBezTo>
                    <a:pt x="1810" y="2120"/>
                    <a:pt x="2631" y="1477"/>
                    <a:pt x="3608" y="1477"/>
                  </a:cubicBezTo>
                  <a:cubicBezTo>
                    <a:pt x="4786" y="1477"/>
                    <a:pt x="5751" y="2430"/>
                    <a:pt x="5751" y="3608"/>
                  </a:cubicBezTo>
                  <a:cubicBezTo>
                    <a:pt x="5751" y="4239"/>
                    <a:pt x="5477" y="4799"/>
                    <a:pt x="5048" y="5192"/>
                  </a:cubicBezTo>
                  <a:lnTo>
                    <a:pt x="6858" y="5192"/>
                  </a:lnTo>
                  <a:cubicBezTo>
                    <a:pt x="7084" y="4716"/>
                    <a:pt x="7215" y="4180"/>
                    <a:pt x="7215" y="3608"/>
                  </a:cubicBezTo>
                  <a:cubicBezTo>
                    <a:pt x="7215" y="1620"/>
                    <a:pt x="5596" y="1"/>
                    <a:pt x="3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082555" y="2400426"/>
              <a:ext cx="57672" cy="241272"/>
            </a:xfrm>
            <a:custGeom>
              <a:rect b="b" l="l" r="r" t="t"/>
              <a:pathLst>
                <a:path extrusionOk="0" h="5585" w="1335">
                  <a:moveTo>
                    <a:pt x="656" y="0"/>
                  </a:moveTo>
                  <a:lnTo>
                    <a:pt x="584" y="3262"/>
                  </a:lnTo>
                  <a:cubicBezTo>
                    <a:pt x="251" y="3298"/>
                    <a:pt x="1" y="3584"/>
                    <a:pt x="1" y="3917"/>
                  </a:cubicBezTo>
                  <a:cubicBezTo>
                    <a:pt x="1" y="4251"/>
                    <a:pt x="239" y="4525"/>
                    <a:pt x="549" y="4572"/>
                  </a:cubicBezTo>
                  <a:lnTo>
                    <a:pt x="537" y="5584"/>
                  </a:lnTo>
                  <a:lnTo>
                    <a:pt x="811" y="5584"/>
                  </a:lnTo>
                  <a:lnTo>
                    <a:pt x="787" y="4572"/>
                  </a:lnTo>
                  <a:cubicBezTo>
                    <a:pt x="1096" y="4525"/>
                    <a:pt x="1334" y="4251"/>
                    <a:pt x="1334" y="3917"/>
                  </a:cubicBezTo>
                  <a:cubicBezTo>
                    <a:pt x="1334" y="3584"/>
                    <a:pt x="1084" y="3298"/>
                    <a:pt x="763" y="3262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955030" y="2543892"/>
              <a:ext cx="93658" cy="94176"/>
            </a:xfrm>
            <a:custGeom>
              <a:rect b="b" l="l" r="r" t="t"/>
              <a:pathLst>
                <a:path extrusionOk="0" h="2180" w="2168">
                  <a:moveTo>
                    <a:pt x="48" y="1"/>
                  </a:moveTo>
                  <a:cubicBezTo>
                    <a:pt x="24" y="203"/>
                    <a:pt x="0" y="394"/>
                    <a:pt x="0" y="596"/>
                  </a:cubicBezTo>
                  <a:cubicBezTo>
                    <a:pt x="0" y="1168"/>
                    <a:pt x="131" y="1704"/>
                    <a:pt x="369" y="2180"/>
                  </a:cubicBezTo>
                  <a:lnTo>
                    <a:pt x="2167" y="2180"/>
                  </a:lnTo>
                  <a:cubicBezTo>
                    <a:pt x="1738" y="1787"/>
                    <a:pt x="1477" y="1227"/>
                    <a:pt x="1477" y="596"/>
                  </a:cubicBezTo>
                  <a:cubicBezTo>
                    <a:pt x="1477" y="394"/>
                    <a:pt x="1500" y="191"/>
                    <a:pt x="1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54250" y="3954125"/>
              <a:ext cx="541998" cy="541998"/>
            </a:xfrm>
            <a:custGeom>
              <a:rect b="b" l="l" r="r" t="t"/>
              <a:pathLst>
                <a:path extrusionOk="0" h="7395" w="7395">
                  <a:moveTo>
                    <a:pt x="3680" y="1370"/>
                  </a:moveTo>
                  <a:cubicBezTo>
                    <a:pt x="4037" y="1370"/>
                    <a:pt x="4323" y="1656"/>
                    <a:pt x="4323" y="2001"/>
                  </a:cubicBezTo>
                  <a:cubicBezTo>
                    <a:pt x="4323" y="2358"/>
                    <a:pt x="4037" y="2644"/>
                    <a:pt x="3680" y="2644"/>
                  </a:cubicBezTo>
                  <a:cubicBezTo>
                    <a:pt x="3335" y="2644"/>
                    <a:pt x="3049" y="2358"/>
                    <a:pt x="3049" y="2001"/>
                  </a:cubicBezTo>
                  <a:cubicBezTo>
                    <a:pt x="3049" y="1656"/>
                    <a:pt x="3335" y="1370"/>
                    <a:pt x="3680" y="1370"/>
                  </a:cubicBezTo>
                  <a:close/>
                  <a:moveTo>
                    <a:pt x="1918" y="3132"/>
                  </a:moveTo>
                  <a:cubicBezTo>
                    <a:pt x="2275" y="3132"/>
                    <a:pt x="2561" y="3418"/>
                    <a:pt x="2561" y="3775"/>
                  </a:cubicBezTo>
                  <a:cubicBezTo>
                    <a:pt x="2561" y="4120"/>
                    <a:pt x="2275" y="4406"/>
                    <a:pt x="1918" y="4406"/>
                  </a:cubicBezTo>
                  <a:cubicBezTo>
                    <a:pt x="1572" y="4406"/>
                    <a:pt x="1287" y="4120"/>
                    <a:pt x="1287" y="3775"/>
                  </a:cubicBezTo>
                  <a:cubicBezTo>
                    <a:pt x="1287" y="3418"/>
                    <a:pt x="1572" y="3132"/>
                    <a:pt x="1918" y="3132"/>
                  </a:cubicBezTo>
                  <a:close/>
                  <a:moveTo>
                    <a:pt x="3692" y="3132"/>
                  </a:moveTo>
                  <a:cubicBezTo>
                    <a:pt x="4049" y="3132"/>
                    <a:pt x="4335" y="3418"/>
                    <a:pt x="4335" y="3775"/>
                  </a:cubicBezTo>
                  <a:cubicBezTo>
                    <a:pt x="4335" y="4120"/>
                    <a:pt x="4049" y="4406"/>
                    <a:pt x="3692" y="4406"/>
                  </a:cubicBezTo>
                  <a:cubicBezTo>
                    <a:pt x="3346" y="4406"/>
                    <a:pt x="3061" y="4120"/>
                    <a:pt x="3061" y="3775"/>
                  </a:cubicBezTo>
                  <a:cubicBezTo>
                    <a:pt x="3061" y="3418"/>
                    <a:pt x="3346" y="3132"/>
                    <a:pt x="3692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8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7" y="4406"/>
                    <a:pt x="4811" y="4120"/>
                    <a:pt x="4811" y="3775"/>
                  </a:cubicBezTo>
                  <a:cubicBezTo>
                    <a:pt x="4811" y="3418"/>
                    <a:pt x="5097" y="3132"/>
                    <a:pt x="5454" y="3132"/>
                  </a:cubicBezTo>
                  <a:close/>
                  <a:moveTo>
                    <a:pt x="3680" y="4894"/>
                  </a:moveTo>
                  <a:cubicBezTo>
                    <a:pt x="4037" y="4894"/>
                    <a:pt x="4323" y="5180"/>
                    <a:pt x="4323" y="5537"/>
                  </a:cubicBezTo>
                  <a:cubicBezTo>
                    <a:pt x="4323" y="5883"/>
                    <a:pt x="4037" y="6168"/>
                    <a:pt x="3680" y="6168"/>
                  </a:cubicBezTo>
                  <a:cubicBezTo>
                    <a:pt x="3335" y="6168"/>
                    <a:pt x="3049" y="5883"/>
                    <a:pt x="3049" y="5537"/>
                  </a:cubicBezTo>
                  <a:cubicBezTo>
                    <a:pt x="3049" y="5180"/>
                    <a:pt x="3335" y="4894"/>
                    <a:pt x="3680" y="4894"/>
                  </a:cubicBezTo>
                  <a:close/>
                  <a:moveTo>
                    <a:pt x="3537" y="1"/>
                  </a:moveTo>
                  <a:cubicBezTo>
                    <a:pt x="3442" y="1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70" y="501"/>
                  </a:cubicBezTo>
                  <a:cubicBezTo>
                    <a:pt x="3168" y="513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8" y="213"/>
                    <a:pt x="2490" y="213"/>
                  </a:cubicBezTo>
                  <a:cubicBezTo>
                    <a:pt x="2466" y="213"/>
                    <a:pt x="2442" y="218"/>
                    <a:pt x="2418" y="227"/>
                  </a:cubicBezTo>
                  <a:lnTo>
                    <a:pt x="2132" y="346"/>
                  </a:lnTo>
                  <a:cubicBezTo>
                    <a:pt x="2049" y="382"/>
                    <a:pt x="2001" y="489"/>
                    <a:pt x="2037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8" y="858"/>
                  </a:cubicBezTo>
                  <a:cubicBezTo>
                    <a:pt x="1989" y="953"/>
                    <a:pt x="1811" y="1072"/>
                    <a:pt x="1656" y="1203"/>
                  </a:cubicBezTo>
                  <a:cubicBezTo>
                    <a:pt x="1644" y="1191"/>
                    <a:pt x="1644" y="1180"/>
                    <a:pt x="1632" y="1168"/>
                  </a:cubicBezTo>
                  <a:lnTo>
                    <a:pt x="1441" y="977"/>
                  </a:lnTo>
                  <a:cubicBezTo>
                    <a:pt x="1406" y="941"/>
                    <a:pt x="1361" y="924"/>
                    <a:pt x="1316" y="924"/>
                  </a:cubicBezTo>
                  <a:cubicBezTo>
                    <a:pt x="1272" y="924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6" y="1263"/>
                    <a:pt x="906" y="1370"/>
                    <a:pt x="977" y="1442"/>
                  </a:cubicBezTo>
                  <a:lnTo>
                    <a:pt x="1168" y="1632"/>
                  </a:lnTo>
                  <a:cubicBezTo>
                    <a:pt x="1179" y="1644"/>
                    <a:pt x="1179" y="1656"/>
                    <a:pt x="1191" y="1656"/>
                  </a:cubicBezTo>
                  <a:cubicBezTo>
                    <a:pt x="1060" y="1811"/>
                    <a:pt x="953" y="1977"/>
                    <a:pt x="858" y="2156"/>
                  </a:cubicBezTo>
                  <a:cubicBezTo>
                    <a:pt x="846" y="2156"/>
                    <a:pt x="834" y="2144"/>
                    <a:pt x="834" y="2144"/>
                  </a:cubicBezTo>
                  <a:lnTo>
                    <a:pt x="572" y="2037"/>
                  </a:lnTo>
                  <a:cubicBezTo>
                    <a:pt x="551" y="2028"/>
                    <a:pt x="528" y="2023"/>
                    <a:pt x="505" y="2023"/>
                  </a:cubicBezTo>
                  <a:cubicBezTo>
                    <a:pt x="439" y="2023"/>
                    <a:pt x="373" y="2061"/>
                    <a:pt x="346" y="2132"/>
                  </a:cubicBezTo>
                  <a:lnTo>
                    <a:pt x="227" y="2418"/>
                  </a:lnTo>
                  <a:cubicBezTo>
                    <a:pt x="191" y="2501"/>
                    <a:pt x="227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7" y="2954"/>
                    <a:pt x="489" y="3168"/>
                    <a:pt x="465" y="3370"/>
                  </a:cubicBezTo>
                  <a:lnTo>
                    <a:pt x="167" y="3370"/>
                  </a:lnTo>
                  <a:cubicBezTo>
                    <a:pt x="72" y="3370"/>
                    <a:pt x="1" y="3454"/>
                    <a:pt x="1" y="3549"/>
                  </a:cubicBezTo>
                  <a:lnTo>
                    <a:pt x="1" y="3858"/>
                  </a:lnTo>
                  <a:cubicBezTo>
                    <a:pt x="1" y="3954"/>
                    <a:pt x="72" y="4037"/>
                    <a:pt x="167" y="4037"/>
                  </a:cubicBezTo>
                  <a:lnTo>
                    <a:pt x="453" y="4037"/>
                  </a:lnTo>
                  <a:cubicBezTo>
                    <a:pt x="453" y="4037"/>
                    <a:pt x="465" y="4025"/>
                    <a:pt x="465" y="4025"/>
                  </a:cubicBezTo>
                  <a:cubicBezTo>
                    <a:pt x="489" y="4204"/>
                    <a:pt x="525" y="4382"/>
                    <a:pt x="560" y="4549"/>
                  </a:cubicBezTo>
                  <a:lnTo>
                    <a:pt x="548" y="4549"/>
                  </a:lnTo>
                  <a:lnTo>
                    <a:pt x="287" y="4656"/>
                  </a:lnTo>
                  <a:cubicBezTo>
                    <a:pt x="203" y="4692"/>
                    <a:pt x="156" y="4787"/>
                    <a:pt x="191" y="4871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2"/>
                    <a:pt x="525" y="5263"/>
                  </a:cubicBezTo>
                  <a:lnTo>
                    <a:pt x="775" y="5168"/>
                  </a:lnTo>
                  <a:cubicBezTo>
                    <a:pt x="787" y="5168"/>
                    <a:pt x="787" y="5168"/>
                    <a:pt x="798" y="5156"/>
                  </a:cubicBezTo>
                  <a:cubicBezTo>
                    <a:pt x="906" y="5371"/>
                    <a:pt x="1037" y="5573"/>
                    <a:pt x="1179" y="5752"/>
                  </a:cubicBezTo>
                  <a:cubicBezTo>
                    <a:pt x="1179" y="5763"/>
                    <a:pt x="1168" y="5763"/>
                    <a:pt x="1168" y="5763"/>
                  </a:cubicBezTo>
                  <a:lnTo>
                    <a:pt x="977" y="5966"/>
                  </a:lnTo>
                  <a:cubicBezTo>
                    <a:pt x="906" y="6025"/>
                    <a:pt x="906" y="6144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2" y="6475"/>
                    <a:pt x="1316" y="6475"/>
                  </a:cubicBezTo>
                  <a:cubicBezTo>
                    <a:pt x="1361" y="6475"/>
                    <a:pt x="1406" y="6460"/>
                    <a:pt x="1441" y="6430"/>
                  </a:cubicBezTo>
                  <a:lnTo>
                    <a:pt x="1632" y="6228"/>
                  </a:lnTo>
                  <a:cubicBezTo>
                    <a:pt x="1644" y="6228"/>
                    <a:pt x="1644" y="6228"/>
                    <a:pt x="1644" y="6216"/>
                  </a:cubicBezTo>
                  <a:cubicBezTo>
                    <a:pt x="1787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30" y="6883"/>
                    <a:pt x="1977" y="6978"/>
                    <a:pt x="2061" y="7026"/>
                  </a:cubicBezTo>
                  <a:lnTo>
                    <a:pt x="2346" y="7145"/>
                  </a:lnTo>
                  <a:cubicBezTo>
                    <a:pt x="2368" y="7154"/>
                    <a:pt x="2391" y="7158"/>
                    <a:pt x="2415" y="7158"/>
                  </a:cubicBezTo>
                  <a:cubicBezTo>
                    <a:pt x="2481" y="7158"/>
                    <a:pt x="2546" y="7123"/>
                    <a:pt x="2573" y="7061"/>
                  </a:cubicBezTo>
                  <a:lnTo>
                    <a:pt x="2680" y="6811"/>
                  </a:lnTo>
                  <a:cubicBezTo>
                    <a:pt x="2692" y="6799"/>
                    <a:pt x="2692" y="6799"/>
                    <a:pt x="2692" y="6787"/>
                  </a:cubicBezTo>
                  <a:cubicBezTo>
                    <a:pt x="2906" y="6859"/>
                    <a:pt x="3132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8"/>
                  </a:lnTo>
                  <a:cubicBezTo>
                    <a:pt x="3370" y="7323"/>
                    <a:pt x="3442" y="7395"/>
                    <a:pt x="3537" y="7395"/>
                  </a:cubicBezTo>
                  <a:lnTo>
                    <a:pt x="3858" y="7395"/>
                  </a:lnTo>
                  <a:cubicBezTo>
                    <a:pt x="3954" y="7395"/>
                    <a:pt x="4025" y="7323"/>
                    <a:pt x="4025" y="7228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30"/>
                  </a:cubicBezTo>
                  <a:cubicBezTo>
                    <a:pt x="4239" y="6906"/>
                    <a:pt x="4442" y="6859"/>
                    <a:pt x="4632" y="6799"/>
                  </a:cubicBezTo>
                  <a:cubicBezTo>
                    <a:pt x="4632" y="6811"/>
                    <a:pt x="4644" y="6823"/>
                    <a:pt x="4644" y="6835"/>
                  </a:cubicBezTo>
                  <a:lnTo>
                    <a:pt x="4751" y="7085"/>
                  </a:lnTo>
                  <a:cubicBezTo>
                    <a:pt x="4779" y="7149"/>
                    <a:pt x="4842" y="7192"/>
                    <a:pt x="4913" y="7192"/>
                  </a:cubicBezTo>
                  <a:cubicBezTo>
                    <a:pt x="4934" y="7192"/>
                    <a:pt x="4956" y="7189"/>
                    <a:pt x="4978" y="7180"/>
                  </a:cubicBezTo>
                  <a:lnTo>
                    <a:pt x="5263" y="7061"/>
                  </a:lnTo>
                  <a:cubicBezTo>
                    <a:pt x="5347" y="7026"/>
                    <a:pt x="5394" y="6918"/>
                    <a:pt x="5359" y="6835"/>
                  </a:cubicBezTo>
                  <a:lnTo>
                    <a:pt x="5251" y="6573"/>
                  </a:lnTo>
                  <a:cubicBezTo>
                    <a:pt x="5251" y="6561"/>
                    <a:pt x="5240" y="6561"/>
                    <a:pt x="5240" y="6549"/>
                  </a:cubicBezTo>
                  <a:cubicBezTo>
                    <a:pt x="5418" y="6454"/>
                    <a:pt x="5585" y="6335"/>
                    <a:pt x="5740" y="6204"/>
                  </a:cubicBezTo>
                  <a:cubicBezTo>
                    <a:pt x="5751" y="6216"/>
                    <a:pt x="5751" y="6228"/>
                    <a:pt x="5763" y="6228"/>
                  </a:cubicBezTo>
                  <a:lnTo>
                    <a:pt x="5954" y="6430"/>
                  </a:lnTo>
                  <a:cubicBezTo>
                    <a:pt x="5990" y="6460"/>
                    <a:pt x="6034" y="6475"/>
                    <a:pt x="6079" y="6475"/>
                  </a:cubicBezTo>
                  <a:cubicBezTo>
                    <a:pt x="6124" y="6475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90" y="6144"/>
                    <a:pt x="6490" y="6025"/>
                    <a:pt x="6430" y="5966"/>
                  </a:cubicBezTo>
                  <a:lnTo>
                    <a:pt x="6228" y="5763"/>
                  </a:lnTo>
                  <a:cubicBezTo>
                    <a:pt x="6216" y="5763"/>
                    <a:pt x="6204" y="5752"/>
                    <a:pt x="6192" y="5740"/>
                  </a:cubicBezTo>
                  <a:cubicBezTo>
                    <a:pt x="6323" y="5585"/>
                    <a:pt x="6430" y="5418"/>
                    <a:pt x="6525" y="5240"/>
                  </a:cubicBezTo>
                  <a:cubicBezTo>
                    <a:pt x="6537" y="5252"/>
                    <a:pt x="6549" y="5252"/>
                    <a:pt x="6573" y="5263"/>
                  </a:cubicBezTo>
                  <a:lnTo>
                    <a:pt x="6823" y="5371"/>
                  </a:lnTo>
                  <a:cubicBezTo>
                    <a:pt x="6844" y="5380"/>
                    <a:pt x="6867" y="5384"/>
                    <a:pt x="6890" y="5384"/>
                  </a:cubicBezTo>
                  <a:cubicBezTo>
                    <a:pt x="6956" y="5384"/>
                    <a:pt x="7023" y="5346"/>
                    <a:pt x="7049" y="5275"/>
                  </a:cubicBezTo>
                  <a:lnTo>
                    <a:pt x="7168" y="4990"/>
                  </a:lnTo>
                  <a:cubicBezTo>
                    <a:pt x="7204" y="4906"/>
                    <a:pt x="7168" y="4799"/>
                    <a:pt x="7073" y="4763"/>
                  </a:cubicBezTo>
                  <a:lnTo>
                    <a:pt x="6823" y="4656"/>
                  </a:lnTo>
                  <a:cubicBezTo>
                    <a:pt x="6811" y="4656"/>
                    <a:pt x="6787" y="4644"/>
                    <a:pt x="6775" y="4644"/>
                  </a:cubicBezTo>
                  <a:cubicBezTo>
                    <a:pt x="6835" y="4442"/>
                    <a:pt x="6883" y="4239"/>
                    <a:pt x="6894" y="4025"/>
                  </a:cubicBezTo>
                  <a:lnTo>
                    <a:pt x="7228" y="4025"/>
                  </a:lnTo>
                  <a:cubicBezTo>
                    <a:pt x="7323" y="4025"/>
                    <a:pt x="7395" y="3954"/>
                    <a:pt x="7395" y="3858"/>
                  </a:cubicBezTo>
                  <a:lnTo>
                    <a:pt x="7395" y="3549"/>
                  </a:lnTo>
                  <a:cubicBezTo>
                    <a:pt x="7395" y="3454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894" y="3382"/>
                  </a:cubicBezTo>
                  <a:cubicBezTo>
                    <a:pt x="6883" y="3204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47" y="2846"/>
                  </a:cubicBezTo>
                  <a:lnTo>
                    <a:pt x="7109" y="2751"/>
                  </a:lnTo>
                  <a:cubicBezTo>
                    <a:pt x="7204" y="2715"/>
                    <a:pt x="7240" y="2620"/>
                    <a:pt x="7204" y="2525"/>
                  </a:cubicBezTo>
                  <a:lnTo>
                    <a:pt x="7097" y="2239"/>
                  </a:lnTo>
                  <a:cubicBezTo>
                    <a:pt x="7068" y="2163"/>
                    <a:pt x="7002" y="2125"/>
                    <a:pt x="6927" y="2125"/>
                  </a:cubicBezTo>
                  <a:cubicBezTo>
                    <a:pt x="6909" y="2125"/>
                    <a:pt x="6890" y="2127"/>
                    <a:pt x="6871" y="2132"/>
                  </a:cubicBezTo>
                  <a:lnTo>
                    <a:pt x="6621" y="2239"/>
                  </a:lnTo>
                  <a:cubicBezTo>
                    <a:pt x="6597" y="2239"/>
                    <a:pt x="6585" y="2251"/>
                    <a:pt x="6573" y="2263"/>
                  </a:cubicBezTo>
                  <a:cubicBezTo>
                    <a:pt x="6466" y="2049"/>
                    <a:pt x="6335" y="1846"/>
                    <a:pt x="6180" y="1668"/>
                  </a:cubicBezTo>
                  <a:cubicBezTo>
                    <a:pt x="6204" y="1656"/>
                    <a:pt x="6216" y="1644"/>
                    <a:pt x="6228" y="1632"/>
                  </a:cubicBezTo>
                  <a:lnTo>
                    <a:pt x="6430" y="1442"/>
                  </a:lnTo>
                  <a:cubicBezTo>
                    <a:pt x="6490" y="1370"/>
                    <a:pt x="6490" y="1263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4" y="924"/>
                    <a:pt x="6079" y="924"/>
                  </a:cubicBezTo>
                  <a:cubicBezTo>
                    <a:pt x="6034" y="924"/>
                    <a:pt x="5990" y="941"/>
                    <a:pt x="5954" y="977"/>
                  </a:cubicBezTo>
                  <a:lnTo>
                    <a:pt x="5763" y="1168"/>
                  </a:lnTo>
                  <a:cubicBezTo>
                    <a:pt x="5751" y="1180"/>
                    <a:pt x="5740" y="1203"/>
                    <a:pt x="5740" y="1215"/>
                  </a:cubicBezTo>
                  <a:cubicBezTo>
                    <a:pt x="5597" y="1096"/>
                    <a:pt x="5442" y="1001"/>
                    <a:pt x="5287" y="906"/>
                  </a:cubicBezTo>
                  <a:cubicBezTo>
                    <a:pt x="5299" y="894"/>
                    <a:pt x="5311" y="882"/>
                    <a:pt x="5311" y="858"/>
                  </a:cubicBezTo>
                  <a:lnTo>
                    <a:pt x="5430" y="608"/>
                  </a:lnTo>
                  <a:cubicBezTo>
                    <a:pt x="5466" y="525"/>
                    <a:pt x="5430" y="418"/>
                    <a:pt x="5335" y="382"/>
                  </a:cubicBezTo>
                  <a:lnTo>
                    <a:pt x="5049" y="251"/>
                  </a:lnTo>
                  <a:cubicBezTo>
                    <a:pt x="5030" y="243"/>
                    <a:pt x="5010" y="239"/>
                    <a:pt x="4989" y="239"/>
                  </a:cubicBezTo>
                  <a:cubicBezTo>
                    <a:pt x="4920" y="239"/>
                    <a:pt x="4850" y="282"/>
                    <a:pt x="4823" y="346"/>
                  </a:cubicBezTo>
                  <a:lnTo>
                    <a:pt x="4716" y="596"/>
                  </a:lnTo>
                  <a:cubicBezTo>
                    <a:pt x="4704" y="608"/>
                    <a:pt x="4704" y="632"/>
                    <a:pt x="4704" y="644"/>
                  </a:cubicBezTo>
                  <a:cubicBezTo>
                    <a:pt x="4478" y="572"/>
                    <a:pt x="4251" y="525"/>
                    <a:pt x="4025" y="501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4" y="1"/>
                    <a:pt x="3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122711" y="3753467"/>
              <a:ext cx="122493" cy="1390028"/>
            </a:xfrm>
            <a:custGeom>
              <a:rect b="b" l="l" r="r" t="t"/>
              <a:pathLst>
                <a:path extrusionOk="0" h="32171" w="2835">
                  <a:moveTo>
                    <a:pt x="1" y="0"/>
                  </a:moveTo>
                  <a:lnTo>
                    <a:pt x="1" y="32171"/>
                  </a:lnTo>
                  <a:lnTo>
                    <a:pt x="2835" y="32171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" y="3428325"/>
              <a:ext cx="1011199" cy="122522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877336" y="3420121"/>
              <a:ext cx="377115" cy="498528"/>
            </a:xfrm>
            <a:custGeom>
              <a:rect b="b" l="l" r="r" t="t"/>
              <a:pathLst>
                <a:path extrusionOk="0" h="11538" w="8728">
                  <a:moveTo>
                    <a:pt x="1" y="0"/>
                  </a:moveTo>
                  <a:lnTo>
                    <a:pt x="1" y="3274"/>
                  </a:lnTo>
                  <a:lnTo>
                    <a:pt x="1275" y="3274"/>
                  </a:lnTo>
                  <a:cubicBezTo>
                    <a:pt x="5215" y="3274"/>
                    <a:pt x="5454" y="5001"/>
                    <a:pt x="5454" y="8954"/>
                  </a:cubicBezTo>
                  <a:lnTo>
                    <a:pt x="5454" y="11537"/>
                  </a:lnTo>
                  <a:lnTo>
                    <a:pt x="8728" y="11537"/>
                  </a:lnTo>
                  <a:lnTo>
                    <a:pt x="8728" y="8954"/>
                  </a:lnTo>
                  <a:cubicBezTo>
                    <a:pt x="8728" y="3191"/>
                    <a:pt x="7025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43375" y="3360408"/>
              <a:ext cx="71033" cy="265510"/>
            </a:xfrm>
            <a:custGeom>
              <a:rect b="b" l="l" r="r" t="t"/>
              <a:pathLst>
                <a:path extrusionOk="0" h="6145" w="1644">
                  <a:moveTo>
                    <a:pt x="822" y="1"/>
                  </a:moveTo>
                  <a:cubicBezTo>
                    <a:pt x="358" y="1"/>
                    <a:pt x="1" y="370"/>
                    <a:pt x="1" y="822"/>
                  </a:cubicBezTo>
                  <a:lnTo>
                    <a:pt x="1" y="5335"/>
                  </a:lnTo>
                  <a:cubicBezTo>
                    <a:pt x="1" y="5787"/>
                    <a:pt x="358" y="6145"/>
                    <a:pt x="822" y="6145"/>
                  </a:cubicBezTo>
                  <a:cubicBezTo>
                    <a:pt x="1275" y="6145"/>
                    <a:pt x="1644" y="5787"/>
                    <a:pt x="1644" y="5335"/>
                  </a:cubicBezTo>
                  <a:lnTo>
                    <a:pt x="1644" y="822"/>
                  </a:lnTo>
                  <a:cubicBezTo>
                    <a:pt x="1644" y="370"/>
                    <a:pt x="1275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54832" y="3883089"/>
              <a:ext cx="265467" cy="71033"/>
            </a:xfrm>
            <a:custGeom>
              <a:rect b="b" l="l" r="r" t="t"/>
              <a:pathLst>
                <a:path extrusionOk="0" h="1644" w="6144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75"/>
                    <a:pt x="369" y="1644"/>
                    <a:pt x="822" y="1644"/>
                  </a:cubicBezTo>
                  <a:lnTo>
                    <a:pt x="5322" y="1644"/>
                  </a:lnTo>
                  <a:cubicBezTo>
                    <a:pt x="5787" y="1644"/>
                    <a:pt x="6144" y="1275"/>
                    <a:pt x="6144" y="822"/>
                  </a:cubicBezTo>
                  <a:cubicBezTo>
                    <a:pt x="6144" y="370"/>
                    <a:pt x="5787" y="1"/>
                    <a:pt x="5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1"/>
          <p:cNvGrpSpPr/>
          <p:nvPr/>
        </p:nvGrpSpPr>
        <p:grpSpPr>
          <a:xfrm flipH="1">
            <a:off x="-1129809" y="-1098749"/>
            <a:ext cx="10972784" cy="7242354"/>
            <a:chOff x="-1129809" y="-1098749"/>
            <a:chExt cx="10972784" cy="7242354"/>
          </a:xfrm>
        </p:grpSpPr>
        <p:sp>
          <p:nvSpPr>
            <p:cNvPr id="416" name="Google Shape;416;p21"/>
            <p:cNvSpPr/>
            <p:nvPr/>
          </p:nvSpPr>
          <p:spPr>
            <a:xfrm rot="-5690359">
              <a:off x="8570713" y="2471670"/>
              <a:ext cx="1007852" cy="1007852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 rot="10381531">
              <a:off x="7226705" y="3533474"/>
              <a:ext cx="2475529" cy="2468967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5504025" y="4413197"/>
              <a:ext cx="1581963" cy="155424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 rot="10381582">
              <a:off x="-1006111" y="-974679"/>
              <a:ext cx="2176012" cy="2170244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1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21" name="Google Shape;421;p21"/>
          <p:cNvGrpSpPr/>
          <p:nvPr/>
        </p:nvGrpSpPr>
        <p:grpSpPr>
          <a:xfrm>
            <a:off x="-124976" y="-76223"/>
            <a:ext cx="986724" cy="959451"/>
            <a:chOff x="-1" y="-23"/>
            <a:chExt cx="986724" cy="959451"/>
          </a:xfrm>
        </p:grpSpPr>
        <p:sp>
          <p:nvSpPr>
            <p:cNvPr id="422" name="Google Shape;422;p21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21"/>
          <p:cNvGrpSpPr/>
          <p:nvPr/>
        </p:nvGrpSpPr>
        <p:grpSpPr>
          <a:xfrm rot="10800000">
            <a:off x="8282249" y="4377352"/>
            <a:ext cx="986724" cy="959451"/>
            <a:chOff x="-1" y="-23"/>
            <a:chExt cx="986724" cy="959451"/>
          </a:xfrm>
        </p:grpSpPr>
        <p:sp>
          <p:nvSpPr>
            <p:cNvPr id="428" name="Google Shape;428;p21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"/>
          <p:cNvSpPr/>
          <p:nvPr/>
        </p:nvSpPr>
        <p:spPr>
          <a:xfrm flipH="1" rot="-10509641">
            <a:off x="1752873" y="-668436"/>
            <a:ext cx="1007852" cy="1007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2"/>
          <p:cNvSpPr/>
          <p:nvPr/>
        </p:nvSpPr>
        <p:spPr>
          <a:xfrm flipH="1" rot="-4981531">
            <a:off x="-718151" y="-804573"/>
            <a:ext cx="2475529" cy="246896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 flipH="1" rot="5400000">
            <a:off x="-709506" y="1794626"/>
            <a:ext cx="1581963" cy="1554245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2"/>
          <p:cNvSpPr/>
          <p:nvPr/>
        </p:nvSpPr>
        <p:spPr>
          <a:xfrm flipH="1" rot="-10381582">
            <a:off x="3633414" y="4472296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2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39" name="Google Shape;439;p22"/>
          <p:cNvGrpSpPr/>
          <p:nvPr/>
        </p:nvGrpSpPr>
        <p:grpSpPr>
          <a:xfrm flipH="1" rot="5400000">
            <a:off x="8170911" y="1298852"/>
            <a:ext cx="986724" cy="959451"/>
            <a:chOff x="-1" y="-23"/>
            <a:chExt cx="986724" cy="959451"/>
          </a:xfrm>
        </p:grpSpPr>
        <p:sp>
          <p:nvSpPr>
            <p:cNvPr id="440" name="Google Shape;440;p22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2"/>
          <p:cNvGrpSpPr/>
          <p:nvPr/>
        </p:nvGrpSpPr>
        <p:grpSpPr>
          <a:xfrm rot="5400000">
            <a:off x="7330116" y="3085232"/>
            <a:ext cx="2668314" cy="959451"/>
            <a:chOff x="-1681591" y="-23"/>
            <a:chExt cx="2668314" cy="959451"/>
          </a:xfrm>
        </p:grpSpPr>
        <p:sp>
          <p:nvSpPr>
            <p:cNvPr id="446" name="Google Shape;446;p22"/>
            <p:cNvSpPr/>
            <p:nvPr/>
          </p:nvSpPr>
          <p:spPr>
            <a:xfrm rot="-5400000">
              <a:off x="-674294" y="-239296"/>
              <a:ext cx="121975" cy="2136569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"/>
          <p:cNvSpPr/>
          <p:nvPr/>
        </p:nvSpPr>
        <p:spPr>
          <a:xfrm flipH="1" rot="-4209682">
            <a:off x="8589399" y="2039850"/>
            <a:ext cx="1007853" cy="1007853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3"/>
          <p:cNvSpPr/>
          <p:nvPr/>
        </p:nvSpPr>
        <p:spPr>
          <a:xfrm flipH="1" rot="1318517">
            <a:off x="7730999" y="-522565"/>
            <a:ext cx="2475525" cy="246896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3"/>
          <p:cNvSpPr/>
          <p:nvPr/>
        </p:nvSpPr>
        <p:spPr>
          <a:xfrm flipH="1" rot="-9900187">
            <a:off x="6222295" y="-1042759"/>
            <a:ext cx="1581923" cy="1554207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3"/>
          <p:cNvSpPr/>
          <p:nvPr/>
        </p:nvSpPr>
        <p:spPr>
          <a:xfrm flipH="1" rot="-10381582">
            <a:off x="-727711" y="-771979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3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7" name="Google Shape;457;p23"/>
          <p:cNvGrpSpPr/>
          <p:nvPr/>
        </p:nvGrpSpPr>
        <p:grpSpPr>
          <a:xfrm rot="-5400000">
            <a:off x="-221272" y="4326211"/>
            <a:ext cx="1401991" cy="959451"/>
            <a:chOff x="-415268" y="-23"/>
            <a:chExt cx="1401991" cy="959451"/>
          </a:xfrm>
        </p:grpSpPr>
        <p:sp>
          <p:nvSpPr>
            <p:cNvPr id="458" name="Google Shape;458;p23"/>
            <p:cNvSpPr/>
            <p:nvPr/>
          </p:nvSpPr>
          <p:spPr>
            <a:xfrm rot="-5400000">
              <a:off x="-41150" y="393886"/>
              <a:ext cx="121975" cy="870212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_1_1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"/>
          <p:cNvSpPr/>
          <p:nvPr/>
        </p:nvSpPr>
        <p:spPr>
          <a:xfrm flipH="1" rot="6590318">
            <a:off x="-306184" y="2370721"/>
            <a:ext cx="1007853" cy="1007853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4"/>
          <p:cNvSpPr/>
          <p:nvPr/>
        </p:nvSpPr>
        <p:spPr>
          <a:xfrm flipH="1" rot="-9481483">
            <a:off x="-915457" y="3472026"/>
            <a:ext cx="2475525" cy="246896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"/>
          <p:cNvSpPr/>
          <p:nvPr/>
        </p:nvSpPr>
        <p:spPr>
          <a:xfrm flipH="1" rot="899813">
            <a:off x="1631124" y="4480352"/>
            <a:ext cx="1581923" cy="1554207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 flipH="1" rot="-10381582">
            <a:off x="7543839" y="-800754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69" name="Google Shape;469;p24"/>
          <p:cNvGrpSpPr/>
          <p:nvPr/>
        </p:nvGrpSpPr>
        <p:grpSpPr>
          <a:xfrm flipH="1" rot="-5400000">
            <a:off x="-13639" y="6073052"/>
            <a:ext cx="986724" cy="959451"/>
            <a:chOff x="-1" y="-23"/>
            <a:chExt cx="986724" cy="959451"/>
          </a:xfrm>
        </p:grpSpPr>
        <p:sp>
          <p:nvSpPr>
            <p:cNvPr id="470" name="Google Shape;470;p2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24"/>
          <p:cNvGrpSpPr/>
          <p:nvPr/>
        </p:nvGrpSpPr>
        <p:grpSpPr>
          <a:xfrm>
            <a:off x="-124976" y="-76223"/>
            <a:ext cx="986724" cy="959451"/>
            <a:chOff x="-1" y="-23"/>
            <a:chExt cx="986724" cy="959451"/>
          </a:xfrm>
        </p:grpSpPr>
        <p:sp>
          <p:nvSpPr>
            <p:cNvPr id="476" name="Google Shape;476;p2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24"/>
          <p:cNvGrpSpPr/>
          <p:nvPr/>
        </p:nvGrpSpPr>
        <p:grpSpPr>
          <a:xfrm rot="10800000">
            <a:off x="8282249" y="4377352"/>
            <a:ext cx="986724" cy="959451"/>
            <a:chOff x="-1" y="-23"/>
            <a:chExt cx="986724" cy="959451"/>
          </a:xfrm>
        </p:grpSpPr>
        <p:sp>
          <p:nvSpPr>
            <p:cNvPr id="482" name="Google Shape;482;p2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"/>
          <p:cNvSpPr/>
          <p:nvPr/>
        </p:nvSpPr>
        <p:spPr>
          <a:xfrm flipH="1" rot="6590318">
            <a:off x="-504259" y="2346496"/>
            <a:ext cx="1007853" cy="1007853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 flipH="1" rot="-9481483">
            <a:off x="-1113532" y="3447801"/>
            <a:ext cx="2475525" cy="246896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 flipH="1" rot="899813">
            <a:off x="1274799" y="4659052"/>
            <a:ext cx="1581923" cy="1554207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 flipH="1" rot="-10381582">
            <a:off x="7304439" y="3895871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93" name="Google Shape;493;p25"/>
          <p:cNvGrpSpPr/>
          <p:nvPr/>
        </p:nvGrpSpPr>
        <p:grpSpPr>
          <a:xfrm rot="5400000">
            <a:off x="7493066" y="757872"/>
            <a:ext cx="2668314" cy="959451"/>
            <a:chOff x="-1681591" y="-23"/>
            <a:chExt cx="2668314" cy="959451"/>
          </a:xfrm>
        </p:grpSpPr>
        <p:sp>
          <p:nvSpPr>
            <p:cNvPr id="494" name="Google Shape;494;p25"/>
            <p:cNvSpPr/>
            <p:nvPr/>
          </p:nvSpPr>
          <p:spPr>
            <a:xfrm rot="-5400000">
              <a:off x="-674294" y="-239296"/>
              <a:ext cx="121975" cy="2136569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25"/>
          <p:cNvSpPr/>
          <p:nvPr/>
        </p:nvSpPr>
        <p:spPr>
          <a:xfrm flipH="1" rot="-10381582">
            <a:off x="-608286" y="-547567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26"/>
          <p:cNvGrpSpPr/>
          <p:nvPr/>
        </p:nvGrpSpPr>
        <p:grpSpPr>
          <a:xfrm>
            <a:off x="8402076" y="-324202"/>
            <a:ext cx="1195727" cy="1221775"/>
            <a:chOff x="4910125" y="3143702"/>
            <a:chExt cx="691851" cy="706923"/>
          </a:xfrm>
        </p:grpSpPr>
        <p:sp>
          <p:nvSpPr>
            <p:cNvPr id="502" name="Google Shape;502;p26"/>
            <p:cNvSpPr/>
            <p:nvPr/>
          </p:nvSpPr>
          <p:spPr>
            <a:xfrm>
              <a:off x="4950294" y="3143702"/>
              <a:ext cx="70575" cy="399169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5200653" y="3736294"/>
              <a:ext cx="401323" cy="705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4944650" y="3445500"/>
              <a:ext cx="325675" cy="367025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4910125" y="3425550"/>
              <a:ext cx="153925" cy="41100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5249750" y="3697025"/>
              <a:ext cx="41100" cy="153600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6"/>
          <p:cNvGrpSpPr/>
          <p:nvPr/>
        </p:nvGrpSpPr>
        <p:grpSpPr>
          <a:xfrm flipH="1">
            <a:off x="-245469" y="4805263"/>
            <a:ext cx="1932971" cy="666322"/>
            <a:chOff x="7213579" y="4485138"/>
            <a:chExt cx="1932971" cy="666322"/>
          </a:xfrm>
        </p:grpSpPr>
        <p:sp>
          <p:nvSpPr>
            <p:cNvPr id="508" name="Google Shape;508;p26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26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513" name="Google Shape;513;p26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6" name="Google Shape;516;p26"/>
          <p:cNvSpPr/>
          <p:nvPr/>
        </p:nvSpPr>
        <p:spPr>
          <a:xfrm rot="-5690346">
            <a:off x="2071539" y="-864570"/>
            <a:ext cx="1503846" cy="1503846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6"/>
          <p:cNvSpPr/>
          <p:nvPr/>
        </p:nvSpPr>
        <p:spPr>
          <a:xfrm rot="10381533">
            <a:off x="-877714" y="-575211"/>
            <a:ext cx="2984630" cy="297671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6"/>
          <p:cNvSpPr txBox="1"/>
          <p:nvPr>
            <p:ph type="ctrTitle"/>
          </p:nvPr>
        </p:nvSpPr>
        <p:spPr>
          <a:xfrm>
            <a:off x="709350" y="1351413"/>
            <a:ext cx="3862500" cy="1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9" name="Google Shape;519;p26"/>
          <p:cNvSpPr txBox="1"/>
          <p:nvPr>
            <p:ph idx="1" type="subTitle"/>
          </p:nvPr>
        </p:nvSpPr>
        <p:spPr>
          <a:xfrm>
            <a:off x="709375" y="2571688"/>
            <a:ext cx="3862500" cy="12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27"/>
          <p:cNvGrpSpPr/>
          <p:nvPr/>
        </p:nvGrpSpPr>
        <p:grpSpPr>
          <a:xfrm rot="10800000">
            <a:off x="3725081" y="-128774"/>
            <a:ext cx="1932971" cy="666322"/>
            <a:chOff x="7213579" y="4485138"/>
            <a:chExt cx="1932971" cy="666322"/>
          </a:xfrm>
        </p:grpSpPr>
        <p:sp>
          <p:nvSpPr>
            <p:cNvPr id="522" name="Google Shape;522;p27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6" name="Google Shape;526;p27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527" name="Google Shape;527;p27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0" name="Google Shape;530;p27"/>
          <p:cNvSpPr/>
          <p:nvPr/>
        </p:nvSpPr>
        <p:spPr>
          <a:xfrm rot="5109654">
            <a:off x="6564002" y="4630191"/>
            <a:ext cx="1503846" cy="1503846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7"/>
          <p:cNvSpPr/>
          <p:nvPr/>
        </p:nvSpPr>
        <p:spPr>
          <a:xfrm rot="-418467">
            <a:off x="8032472" y="2867961"/>
            <a:ext cx="2984630" cy="297671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7"/>
          <p:cNvSpPr txBox="1"/>
          <p:nvPr>
            <p:ph type="ctrTitle"/>
          </p:nvPr>
        </p:nvSpPr>
        <p:spPr>
          <a:xfrm>
            <a:off x="2564400" y="1391105"/>
            <a:ext cx="4015200" cy="15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3" name="Google Shape;533;p27"/>
          <p:cNvSpPr txBox="1"/>
          <p:nvPr>
            <p:ph idx="1" type="subTitle"/>
          </p:nvPr>
        </p:nvSpPr>
        <p:spPr>
          <a:xfrm>
            <a:off x="2564400" y="2969400"/>
            <a:ext cx="4015200" cy="12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34" name="Google Shape;534;p27"/>
          <p:cNvGrpSpPr/>
          <p:nvPr/>
        </p:nvGrpSpPr>
        <p:grpSpPr>
          <a:xfrm flipH="1" rot="10800000">
            <a:off x="3166236" y="-54101"/>
            <a:ext cx="558716" cy="512384"/>
            <a:chOff x="7213579" y="4550987"/>
            <a:chExt cx="558716" cy="600474"/>
          </a:xfrm>
        </p:grpSpPr>
        <p:sp>
          <p:nvSpPr>
            <p:cNvPr id="535" name="Google Shape;535;p27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27"/>
          <p:cNvSpPr/>
          <p:nvPr/>
        </p:nvSpPr>
        <p:spPr>
          <a:xfrm rot="-5409002">
            <a:off x="1039141" y="-1031669"/>
            <a:ext cx="1503852" cy="1503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7"/>
          <p:cNvSpPr/>
          <p:nvPr/>
        </p:nvSpPr>
        <p:spPr>
          <a:xfrm rot="10662885">
            <a:off x="-1986616" y="-926356"/>
            <a:ext cx="2984675" cy="297676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/>
          <p:nvPr>
            <p:ph type="title"/>
          </p:nvPr>
        </p:nvSpPr>
        <p:spPr>
          <a:xfrm>
            <a:off x="4953000" y="1310400"/>
            <a:ext cx="2922000" cy="13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2" name="Google Shape;542;p28"/>
          <p:cNvSpPr txBox="1"/>
          <p:nvPr>
            <p:ph idx="1" type="subTitle"/>
          </p:nvPr>
        </p:nvSpPr>
        <p:spPr>
          <a:xfrm>
            <a:off x="4953000" y="2707800"/>
            <a:ext cx="2922000" cy="112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3" name="Google Shape;543;p28"/>
          <p:cNvGrpSpPr/>
          <p:nvPr/>
        </p:nvGrpSpPr>
        <p:grpSpPr>
          <a:xfrm rot="10800000">
            <a:off x="-944473" y="1972940"/>
            <a:ext cx="4021424" cy="4227317"/>
            <a:chOff x="5808502" y="-783360"/>
            <a:chExt cx="4021424" cy="4227317"/>
          </a:xfrm>
        </p:grpSpPr>
        <p:sp>
          <p:nvSpPr>
            <p:cNvPr id="544" name="Google Shape;544;p28"/>
            <p:cNvSpPr/>
            <p:nvPr/>
          </p:nvSpPr>
          <p:spPr>
            <a:xfrm rot="-5690340">
              <a:off x="5852591" y="-306002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 rot="10381552">
              <a:off x="7257443" y="-644565"/>
              <a:ext cx="2434104" cy="2427651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8102150" y="1921875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28"/>
          <p:cNvGrpSpPr/>
          <p:nvPr/>
        </p:nvGrpSpPr>
        <p:grpSpPr>
          <a:xfrm flipH="1">
            <a:off x="7676968" y="-2"/>
            <a:ext cx="1467028" cy="1450801"/>
            <a:chOff x="-19" y="-2"/>
            <a:chExt cx="1467028" cy="1450801"/>
          </a:xfrm>
        </p:grpSpPr>
        <p:sp>
          <p:nvSpPr>
            <p:cNvPr id="548" name="Google Shape;548;p28"/>
            <p:cNvSpPr/>
            <p:nvPr/>
          </p:nvSpPr>
          <p:spPr>
            <a:xfrm flipH="1">
              <a:off x="498875" y="-1"/>
              <a:ext cx="122450" cy="412529"/>
            </a:xfrm>
            <a:custGeom>
              <a:rect b="b" l="l" r="r" t="t"/>
              <a:pathLst>
                <a:path extrusionOk="0" h="5335" w="2834">
                  <a:moveTo>
                    <a:pt x="0" y="0"/>
                  </a:moveTo>
                  <a:lnTo>
                    <a:pt x="0" y="5334"/>
                  </a:lnTo>
                  <a:lnTo>
                    <a:pt x="2834" y="5334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 flipH="1">
              <a:off x="1" y="615175"/>
              <a:ext cx="387275" cy="122472"/>
            </a:xfrm>
            <a:custGeom>
              <a:rect b="b" l="l" r="r" t="t"/>
              <a:pathLst>
                <a:path extrusionOk="0" h="2835" w="6490">
                  <a:moveTo>
                    <a:pt x="0" y="0"/>
                  </a:moveTo>
                  <a:lnTo>
                    <a:pt x="0" y="2834"/>
                  </a:lnTo>
                  <a:lnTo>
                    <a:pt x="6489" y="2834"/>
                  </a:lnTo>
                  <a:lnTo>
                    <a:pt x="6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 flipH="1">
              <a:off x="253509" y="247342"/>
              <a:ext cx="377115" cy="498528"/>
            </a:xfrm>
            <a:custGeom>
              <a:rect b="b" l="l" r="r" t="t"/>
              <a:pathLst>
                <a:path extrusionOk="0" h="11538" w="8728">
                  <a:moveTo>
                    <a:pt x="1" y="1"/>
                  </a:moveTo>
                  <a:lnTo>
                    <a:pt x="1" y="2584"/>
                  </a:lnTo>
                  <a:cubicBezTo>
                    <a:pt x="1" y="8335"/>
                    <a:pt x="1703" y="11538"/>
                    <a:pt x="7454" y="11538"/>
                  </a:cubicBezTo>
                  <a:lnTo>
                    <a:pt x="8728" y="11538"/>
                  </a:lnTo>
                  <a:lnTo>
                    <a:pt x="8728" y="8263"/>
                  </a:lnTo>
                  <a:lnTo>
                    <a:pt x="7454" y="8263"/>
                  </a:lnTo>
                  <a:cubicBezTo>
                    <a:pt x="3513" y="8263"/>
                    <a:pt x="3275" y="6537"/>
                    <a:pt x="3275" y="2584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 flipH="1">
              <a:off x="219548" y="539554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10" y="6156"/>
                  </a:cubicBezTo>
                  <a:cubicBezTo>
                    <a:pt x="1275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69"/>
                    <a:pt x="1275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 flipH="1">
              <a:off x="430962" y="211825"/>
              <a:ext cx="265510" cy="71076"/>
            </a:xfrm>
            <a:custGeom>
              <a:rect b="b" l="l" r="r" t="t"/>
              <a:pathLst>
                <a:path extrusionOk="0" h="1645" w="6145">
                  <a:moveTo>
                    <a:pt x="822" y="1"/>
                  </a:moveTo>
                  <a:cubicBezTo>
                    <a:pt x="358" y="1"/>
                    <a:pt x="1" y="370"/>
                    <a:pt x="1" y="823"/>
                  </a:cubicBezTo>
                  <a:cubicBezTo>
                    <a:pt x="1" y="1275"/>
                    <a:pt x="358" y="1644"/>
                    <a:pt x="822" y="1644"/>
                  </a:cubicBezTo>
                  <a:lnTo>
                    <a:pt x="5323" y="1644"/>
                  </a:lnTo>
                  <a:cubicBezTo>
                    <a:pt x="5775" y="1644"/>
                    <a:pt x="6144" y="1275"/>
                    <a:pt x="6144" y="823"/>
                  </a:cubicBezTo>
                  <a:cubicBezTo>
                    <a:pt x="6144" y="370"/>
                    <a:pt x="5775" y="1"/>
                    <a:pt x="5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 flipH="1">
              <a:off x="1275600" y="-2"/>
              <a:ext cx="121975" cy="918924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 flipH="1">
              <a:off x="-19" y="1253200"/>
              <a:ext cx="964919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 flipH="1">
              <a:off x="844475" y="750621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 flipH="1">
              <a:off x="1200980" y="716141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 flipH="1">
              <a:off x="809002" y="1185332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3">
  <p:cSld name="CUSTOM_5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29"/>
          <p:cNvGrpSpPr/>
          <p:nvPr/>
        </p:nvGrpSpPr>
        <p:grpSpPr>
          <a:xfrm>
            <a:off x="5530351" y="-38945"/>
            <a:ext cx="3612574" cy="4858305"/>
            <a:chOff x="5530351" y="-38945"/>
            <a:chExt cx="3612574" cy="4858305"/>
          </a:xfrm>
        </p:grpSpPr>
        <p:sp>
          <p:nvSpPr>
            <p:cNvPr id="560" name="Google Shape;560;p29"/>
            <p:cNvSpPr/>
            <p:nvPr/>
          </p:nvSpPr>
          <p:spPr>
            <a:xfrm rot="10800000">
              <a:off x="7305825" y="686616"/>
              <a:ext cx="122500" cy="3753657"/>
            </a:xfrm>
            <a:custGeom>
              <a:rect b="b" l="l" r="r" t="t"/>
              <a:pathLst>
                <a:path extrusionOk="0" h="118956" w="2835">
                  <a:moveTo>
                    <a:pt x="1" y="0"/>
                  </a:moveTo>
                  <a:lnTo>
                    <a:pt x="1" y="118955"/>
                  </a:lnTo>
                  <a:lnTo>
                    <a:pt x="2834" y="11895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" name="Google Shape;561;p29"/>
            <p:cNvGrpSpPr/>
            <p:nvPr/>
          </p:nvGrpSpPr>
          <p:grpSpPr>
            <a:xfrm>
              <a:off x="5973838" y="4375878"/>
              <a:ext cx="1466646" cy="443482"/>
              <a:chOff x="5973838" y="4375878"/>
              <a:chExt cx="1466646" cy="443482"/>
            </a:xfrm>
          </p:grpSpPr>
          <p:sp>
            <p:nvSpPr>
              <p:cNvPr id="562" name="Google Shape;562;p29"/>
              <p:cNvSpPr/>
              <p:nvPr/>
            </p:nvSpPr>
            <p:spPr>
              <a:xfrm rot="10800000">
                <a:off x="5973838" y="4621700"/>
                <a:ext cx="943212" cy="121975"/>
              </a:xfrm>
              <a:custGeom>
                <a:rect b="b" l="l" r="r" t="t"/>
                <a:pathLst>
                  <a:path extrusionOk="0" h="2823" w="26635">
                    <a:moveTo>
                      <a:pt x="0" y="1"/>
                    </a:moveTo>
                    <a:lnTo>
                      <a:pt x="0" y="2822"/>
                    </a:lnTo>
                    <a:lnTo>
                      <a:pt x="26634" y="2822"/>
                    </a:lnTo>
                    <a:lnTo>
                      <a:pt x="266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3" name="Google Shape;563;p29"/>
              <p:cNvGrpSpPr/>
              <p:nvPr/>
            </p:nvGrpSpPr>
            <p:grpSpPr>
              <a:xfrm rot="10800000">
                <a:off x="6905964" y="4375878"/>
                <a:ext cx="534520" cy="443482"/>
                <a:chOff x="5500716" y="1397589"/>
                <a:chExt cx="534520" cy="443482"/>
              </a:xfrm>
            </p:grpSpPr>
            <p:sp>
              <p:nvSpPr>
                <p:cNvPr id="564" name="Google Shape;564;p29"/>
                <p:cNvSpPr/>
                <p:nvPr/>
              </p:nvSpPr>
              <p:spPr>
                <a:xfrm>
                  <a:off x="5500716" y="1463437"/>
                  <a:ext cx="499047" cy="377634"/>
                </a:xfrm>
                <a:custGeom>
                  <a:rect b="b" l="l" r="r" t="t"/>
                  <a:pathLst>
                    <a:path extrusionOk="0" h="8740" w="11550">
                      <a:moveTo>
                        <a:pt x="8954" y="0"/>
                      </a:moveTo>
                      <a:cubicBezTo>
                        <a:pt x="3203" y="0"/>
                        <a:pt x="0" y="1715"/>
                        <a:pt x="0" y="7466"/>
                      </a:cubicBezTo>
                      <a:lnTo>
                        <a:pt x="0" y="8740"/>
                      </a:lnTo>
                      <a:lnTo>
                        <a:pt x="3274" y="8740"/>
                      </a:lnTo>
                      <a:lnTo>
                        <a:pt x="3274" y="7466"/>
                      </a:lnTo>
                      <a:cubicBezTo>
                        <a:pt x="3274" y="3513"/>
                        <a:pt x="5001" y="3275"/>
                        <a:pt x="8954" y="3275"/>
                      </a:cubicBezTo>
                      <a:lnTo>
                        <a:pt x="11549" y="3275"/>
                      </a:lnTo>
                      <a:lnTo>
                        <a:pt x="115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>
                  <a:off x="5964203" y="1397589"/>
                  <a:ext cx="71033" cy="265985"/>
                </a:xfrm>
                <a:custGeom>
                  <a:rect b="b" l="l" r="r" t="t"/>
                  <a:pathLst>
                    <a:path extrusionOk="0" h="6156" w="1644">
                      <a:moveTo>
                        <a:pt x="822" y="0"/>
                      </a:moveTo>
                      <a:cubicBezTo>
                        <a:pt x="370" y="0"/>
                        <a:pt x="1" y="370"/>
                        <a:pt x="1" y="822"/>
                      </a:cubicBezTo>
                      <a:lnTo>
                        <a:pt x="1" y="5334"/>
                      </a:lnTo>
                      <a:cubicBezTo>
                        <a:pt x="1" y="5787"/>
                        <a:pt x="358" y="6156"/>
                        <a:pt x="822" y="6156"/>
                      </a:cubicBezTo>
                      <a:cubicBezTo>
                        <a:pt x="1275" y="6156"/>
                        <a:pt x="1644" y="5787"/>
                        <a:pt x="1644" y="5334"/>
                      </a:cubicBezTo>
                      <a:lnTo>
                        <a:pt x="1644" y="822"/>
                      </a:lnTo>
                      <a:cubicBezTo>
                        <a:pt x="1644" y="370"/>
                        <a:pt x="1275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6" name="Google Shape;566;p29"/>
            <p:cNvGrpSpPr/>
            <p:nvPr/>
          </p:nvGrpSpPr>
          <p:grpSpPr>
            <a:xfrm>
              <a:off x="6039678" y="-38945"/>
              <a:ext cx="1396726" cy="745481"/>
              <a:chOff x="6039678" y="-87195"/>
              <a:chExt cx="1396726" cy="745481"/>
            </a:xfrm>
          </p:grpSpPr>
          <p:sp>
            <p:nvSpPr>
              <p:cNvPr id="567" name="Google Shape;567;p29"/>
              <p:cNvSpPr/>
              <p:nvPr/>
            </p:nvSpPr>
            <p:spPr>
              <a:xfrm flipH="1" rot="-5400000">
                <a:off x="6676794" y="-52197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9"/>
              <p:cNvSpPr/>
              <p:nvPr/>
            </p:nvSpPr>
            <p:spPr>
              <a:xfrm flipH="1" rot="-5400000">
                <a:off x="6998322" y="220205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9"/>
              <p:cNvSpPr/>
              <p:nvPr/>
            </p:nvSpPr>
            <p:spPr>
              <a:xfrm flipH="1" rot="-5400000">
                <a:off x="6804645" y="316666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9"/>
              <p:cNvSpPr/>
              <p:nvPr/>
            </p:nvSpPr>
            <p:spPr>
              <a:xfrm rot="-5400000">
                <a:off x="5978971" y="-26488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9"/>
              <p:cNvSpPr/>
              <p:nvPr/>
            </p:nvSpPr>
            <p:spPr>
              <a:xfrm flipH="1" rot="-5400000">
                <a:off x="6282763" y="316666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29"/>
            <p:cNvGrpSpPr/>
            <p:nvPr/>
          </p:nvGrpSpPr>
          <p:grpSpPr>
            <a:xfrm>
              <a:off x="5530351" y="-74"/>
              <a:ext cx="3612574" cy="4819434"/>
              <a:chOff x="5530351" y="-74"/>
              <a:chExt cx="3612574" cy="4819434"/>
            </a:xfrm>
          </p:grpSpPr>
          <p:sp>
            <p:nvSpPr>
              <p:cNvPr id="573" name="Google Shape;573;p29"/>
              <p:cNvSpPr/>
              <p:nvPr/>
            </p:nvSpPr>
            <p:spPr>
              <a:xfrm rot="10800000">
                <a:off x="8360000" y="-74"/>
                <a:ext cx="122500" cy="706599"/>
              </a:xfrm>
              <a:custGeom>
                <a:rect b="b" l="l" r="r" t="t"/>
                <a:pathLst>
                  <a:path extrusionOk="0" h="118956" w="2835">
                    <a:moveTo>
                      <a:pt x="1" y="0"/>
                    </a:moveTo>
                    <a:lnTo>
                      <a:pt x="1" y="118955"/>
                    </a:lnTo>
                    <a:lnTo>
                      <a:pt x="2834" y="118955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9"/>
              <p:cNvSpPr/>
              <p:nvPr/>
            </p:nvSpPr>
            <p:spPr>
              <a:xfrm rot="5400000">
                <a:off x="4146447" y="2793128"/>
                <a:ext cx="3043581" cy="121975"/>
              </a:xfrm>
              <a:custGeom>
                <a:rect b="b" l="l" r="r" t="t"/>
                <a:pathLst>
                  <a:path extrusionOk="0" h="2823" w="26635">
                    <a:moveTo>
                      <a:pt x="0" y="1"/>
                    </a:moveTo>
                    <a:lnTo>
                      <a:pt x="0" y="2822"/>
                    </a:lnTo>
                    <a:lnTo>
                      <a:pt x="26634" y="2822"/>
                    </a:lnTo>
                    <a:lnTo>
                      <a:pt x="266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9"/>
              <p:cNvSpPr/>
              <p:nvPr/>
            </p:nvSpPr>
            <p:spPr>
              <a:xfrm rot="10800000">
                <a:off x="5973760" y="948675"/>
                <a:ext cx="3169165" cy="121975"/>
              </a:xfrm>
              <a:custGeom>
                <a:rect b="b" l="l" r="r" t="t"/>
                <a:pathLst>
                  <a:path extrusionOk="0" h="2823" w="26635">
                    <a:moveTo>
                      <a:pt x="0" y="1"/>
                    </a:moveTo>
                    <a:lnTo>
                      <a:pt x="0" y="2822"/>
                    </a:lnTo>
                    <a:lnTo>
                      <a:pt x="26634" y="2822"/>
                    </a:lnTo>
                    <a:lnTo>
                      <a:pt x="266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9"/>
              <p:cNvSpPr/>
              <p:nvPr/>
            </p:nvSpPr>
            <p:spPr>
              <a:xfrm rot="5400000">
                <a:off x="8233734" y="821863"/>
                <a:ext cx="375041" cy="142023"/>
              </a:xfrm>
              <a:custGeom>
                <a:rect b="b" l="l" r="r" t="t"/>
                <a:pathLst>
                  <a:path extrusionOk="0" h="3287" w="8680">
                    <a:moveTo>
                      <a:pt x="0" y="1"/>
                    </a:moveTo>
                    <a:lnTo>
                      <a:pt x="0" y="3287"/>
                    </a:lnTo>
                    <a:lnTo>
                      <a:pt x="8680" y="3287"/>
                    </a:lnTo>
                    <a:lnTo>
                      <a:pt x="8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9"/>
              <p:cNvSpPr/>
              <p:nvPr/>
            </p:nvSpPr>
            <p:spPr>
              <a:xfrm rot="5400000">
                <a:off x="8389843" y="581867"/>
                <a:ext cx="62824" cy="246974"/>
              </a:xfrm>
              <a:custGeom>
                <a:rect b="b" l="l" r="r" t="t"/>
                <a:pathLst>
                  <a:path extrusionOk="0" h="5716" w="1454">
                    <a:moveTo>
                      <a:pt x="727" y="0"/>
                    </a:moveTo>
                    <a:cubicBezTo>
                      <a:pt x="334" y="0"/>
                      <a:pt x="1" y="334"/>
                      <a:pt x="1" y="727"/>
                    </a:cubicBezTo>
                    <a:lnTo>
                      <a:pt x="1" y="4989"/>
                    </a:lnTo>
                    <a:cubicBezTo>
                      <a:pt x="1" y="5382"/>
                      <a:pt x="334" y="5715"/>
                      <a:pt x="727" y="5715"/>
                    </a:cubicBezTo>
                    <a:cubicBezTo>
                      <a:pt x="1132" y="5715"/>
                      <a:pt x="1453" y="5382"/>
                      <a:pt x="1453" y="4989"/>
                    </a:cubicBezTo>
                    <a:lnTo>
                      <a:pt x="1453" y="727"/>
                    </a:lnTo>
                    <a:cubicBezTo>
                      <a:pt x="1453" y="334"/>
                      <a:pt x="1132" y="0"/>
                      <a:pt x="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9"/>
              <p:cNvSpPr/>
              <p:nvPr/>
            </p:nvSpPr>
            <p:spPr>
              <a:xfrm rot="5400000">
                <a:off x="8362104" y="669341"/>
                <a:ext cx="141505" cy="680648"/>
              </a:xfrm>
              <a:custGeom>
                <a:rect b="b" l="l" r="r" t="t"/>
                <a:pathLst>
                  <a:path extrusionOk="0" h="15753" w="3275">
                    <a:moveTo>
                      <a:pt x="1" y="1"/>
                    </a:moveTo>
                    <a:lnTo>
                      <a:pt x="1" y="15753"/>
                    </a:lnTo>
                    <a:lnTo>
                      <a:pt x="3275" y="15753"/>
                    </a:ln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 rot="5400000">
                <a:off x="7972653" y="978750"/>
                <a:ext cx="246456" cy="62262"/>
              </a:xfrm>
              <a:custGeom>
                <a:rect b="b" l="l" r="r" t="t"/>
                <a:pathLst>
                  <a:path extrusionOk="0" h="1441" w="5704">
                    <a:moveTo>
                      <a:pt x="726" y="0"/>
                    </a:moveTo>
                    <a:cubicBezTo>
                      <a:pt x="322" y="0"/>
                      <a:pt x="0" y="322"/>
                      <a:pt x="0" y="726"/>
                    </a:cubicBezTo>
                    <a:cubicBezTo>
                      <a:pt x="0" y="1119"/>
                      <a:pt x="322" y="1441"/>
                      <a:pt x="726" y="1441"/>
                    </a:cubicBezTo>
                    <a:lnTo>
                      <a:pt x="4989" y="1441"/>
                    </a:lnTo>
                    <a:cubicBezTo>
                      <a:pt x="5382" y="1441"/>
                      <a:pt x="5703" y="1119"/>
                      <a:pt x="5703" y="726"/>
                    </a:cubicBezTo>
                    <a:cubicBezTo>
                      <a:pt x="5703" y="322"/>
                      <a:pt x="5382" y="0"/>
                      <a:pt x="49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 rot="5400000">
                <a:off x="8650168" y="978512"/>
                <a:ext cx="246456" cy="62305"/>
              </a:xfrm>
              <a:custGeom>
                <a:rect b="b" l="l" r="r" t="t"/>
                <a:pathLst>
                  <a:path extrusionOk="0" h="1442" w="5704">
                    <a:moveTo>
                      <a:pt x="726" y="1"/>
                    </a:moveTo>
                    <a:cubicBezTo>
                      <a:pt x="322" y="1"/>
                      <a:pt x="0" y="322"/>
                      <a:pt x="0" y="727"/>
                    </a:cubicBezTo>
                    <a:cubicBezTo>
                      <a:pt x="0" y="1120"/>
                      <a:pt x="322" y="1441"/>
                      <a:pt x="726" y="1441"/>
                    </a:cubicBezTo>
                    <a:lnTo>
                      <a:pt x="4989" y="1441"/>
                    </a:lnTo>
                    <a:cubicBezTo>
                      <a:pt x="5382" y="1441"/>
                      <a:pt x="5703" y="1120"/>
                      <a:pt x="5703" y="727"/>
                    </a:cubicBezTo>
                    <a:cubicBezTo>
                      <a:pt x="5703" y="322"/>
                      <a:pt x="5382" y="1"/>
                      <a:pt x="4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5596166" y="942737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6059653" y="876889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 rot="5400000">
                <a:off x="5627828" y="1189814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4" name="Google Shape;584;p29"/>
              <p:cNvGrpSpPr/>
              <p:nvPr/>
            </p:nvGrpSpPr>
            <p:grpSpPr>
              <a:xfrm flipH="1" rot="10800000">
                <a:off x="5530351" y="4337926"/>
                <a:ext cx="600334" cy="481434"/>
                <a:chOff x="5454151" y="1397589"/>
                <a:chExt cx="600334" cy="481434"/>
              </a:xfrm>
            </p:grpSpPr>
            <p:sp>
              <p:nvSpPr>
                <p:cNvPr id="585" name="Google Shape;585;p29"/>
                <p:cNvSpPr/>
                <p:nvPr/>
              </p:nvSpPr>
              <p:spPr>
                <a:xfrm>
                  <a:off x="5519966" y="1463437"/>
                  <a:ext cx="499047" cy="377634"/>
                </a:xfrm>
                <a:custGeom>
                  <a:rect b="b" l="l" r="r" t="t"/>
                  <a:pathLst>
                    <a:path extrusionOk="0" h="8740" w="11550">
                      <a:moveTo>
                        <a:pt x="8954" y="0"/>
                      </a:moveTo>
                      <a:cubicBezTo>
                        <a:pt x="3203" y="0"/>
                        <a:pt x="0" y="1715"/>
                        <a:pt x="0" y="7466"/>
                      </a:cubicBezTo>
                      <a:lnTo>
                        <a:pt x="0" y="8740"/>
                      </a:lnTo>
                      <a:lnTo>
                        <a:pt x="3274" y="8740"/>
                      </a:lnTo>
                      <a:lnTo>
                        <a:pt x="3274" y="7466"/>
                      </a:lnTo>
                      <a:cubicBezTo>
                        <a:pt x="3274" y="3513"/>
                        <a:pt x="5001" y="3275"/>
                        <a:pt x="8954" y="3275"/>
                      </a:cubicBezTo>
                      <a:lnTo>
                        <a:pt x="11549" y="3275"/>
                      </a:lnTo>
                      <a:lnTo>
                        <a:pt x="115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>
                  <a:off x="5983453" y="1397589"/>
                  <a:ext cx="71033" cy="265985"/>
                </a:xfrm>
                <a:custGeom>
                  <a:rect b="b" l="l" r="r" t="t"/>
                  <a:pathLst>
                    <a:path extrusionOk="0" h="6156" w="1644">
                      <a:moveTo>
                        <a:pt x="822" y="0"/>
                      </a:moveTo>
                      <a:cubicBezTo>
                        <a:pt x="370" y="0"/>
                        <a:pt x="1" y="370"/>
                        <a:pt x="1" y="822"/>
                      </a:cubicBezTo>
                      <a:lnTo>
                        <a:pt x="1" y="5334"/>
                      </a:lnTo>
                      <a:cubicBezTo>
                        <a:pt x="1" y="5787"/>
                        <a:pt x="358" y="6156"/>
                        <a:pt x="822" y="6156"/>
                      </a:cubicBezTo>
                      <a:cubicBezTo>
                        <a:pt x="1275" y="6156"/>
                        <a:pt x="1644" y="5787"/>
                        <a:pt x="1644" y="5334"/>
                      </a:cubicBezTo>
                      <a:lnTo>
                        <a:pt x="1644" y="822"/>
                      </a:lnTo>
                      <a:cubicBezTo>
                        <a:pt x="1644" y="370"/>
                        <a:pt x="1275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rot="5400000">
                  <a:off x="5551628" y="1710514"/>
                  <a:ext cx="71033" cy="265985"/>
                </a:xfrm>
                <a:custGeom>
                  <a:rect b="b" l="l" r="r" t="t"/>
                  <a:pathLst>
                    <a:path extrusionOk="0" h="6156" w="1644">
                      <a:moveTo>
                        <a:pt x="822" y="0"/>
                      </a:moveTo>
                      <a:cubicBezTo>
                        <a:pt x="370" y="0"/>
                        <a:pt x="1" y="370"/>
                        <a:pt x="1" y="822"/>
                      </a:cubicBezTo>
                      <a:lnTo>
                        <a:pt x="1" y="5334"/>
                      </a:lnTo>
                      <a:cubicBezTo>
                        <a:pt x="1" y="5787"/>
                        <a:pt x="358" y="6156"/>
                        <a:pt x="822" y="6156"/>
                      </a:cubicBezTo>
                      <a:cubicBezTo>
                        <a:pt x="1275" y="6156"/>
                        <a:pt x="1644" y="5787"/>
                        <a:pt x="1644" y="5334"/>
                      </a:cubicBezTo>
                      <a:lnTo>
                        <a:pt x="1644" y="822"/>
                      </a:lnTo>
                      <a:cubicBezTo>
                        <a:pt x="1644" y="370"/>
                        <a:pt x="1275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88" name="Google Shape;588;p29"/>
            <p:cNvSpPr/>
            <p:nvPr/>
          </p:nvSpPr>
          <p:spPr>
            <a:xfrm flipH="1">
              <a:off x="7234320" y="686616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 rot="-5400000">
              <a:off x="7331551" y="4238874"/>
              <a:ext cx="71033" cy="265985"/>
            </a:xfrm>
            <a:custGeom>
              <a:rect b="b" l="l" r="r" t="t"/>
              <a:pathLst>
                <a:path extrusionOk="0" h="6156" w="1644">
                  <a:moveTo>
                    <a:pt x="822" y="0"/>
                  </a:moveTo>
                  <a:cubicBezTo>
                    <a:pt x="370" y="0"/>
                    <a:pt x="1" y="370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22" y="6156"/>
                  </a:cubicBezTo>
                  <a:cubicBezTo>
                    <a:pt x="1275" y="6156"/>
                    <a:pt x="1644" y="5787"/>
                    <a:pt x="1644" y="5334"/>
                  </a:cubicBezTo>
                  <a:lnTo>
                    <a:pt x="1644" y="822"/>
                  </a:lnTo>
                  <a:cubicBezTo>
                    <a:pt x="1644" y="370"/>
                    <a:pt x="1275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29"/>
          <p:cNvSpPr txBox="1"/>
          <p:nvPr>
            <p:ph type="title"/>
          </p:nvPr>
        </p:nvSpPr>
        <p:spPr>
          <a:xfrm>
            <a:off x="1022800" y="1272300"/>
            <a:ext cx="3230400" cy="13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1" name="Google Shape;591;p29"/>
          <p:cNvSpPr txBox="1"/>
          <p:nvPr>
            <p:ph idx="1" type="subTitle"/>
          </p:nvPr>
        </p:nvSpPr>
        <p:spPr>
          <a:xfrm>
            <a:off x="1022800" y="2745900"/>
            <a:ext cx="3230400" cy="112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92" name="Google Shape;592;p29"/>
          <p:cNvGrpSpPr/>
          <p:nvPr/>
        </p:nvGrpSpPr>
        <p:grpSpPr>
          <a:xfrm rot="10800000">
            <a:off x="-1137598" y="-554769"/>
            <a:ext cx="3381734" cy="6999001"/>
            <a:chOff x="6448192" y="-783360"/>
            <a:chExt cx="3381734" cy="6999001"/>
          </a:xfrm>
        </p:grpSpPr>
        <p:sp>
          <p:nvSpPr>
            <p:cNvPr id="593" name="Google Shape;593;p29"/>
            <p:cNvSpPr/>
            <p:nvPr/>
          </p:nvSpPr>
          <p:spPr>
            <a:xfrm rot="-5400000">
              <a:off x="6448192" y="5124231"/>
              <a:ext cx="1091410" cy="1091410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 rot="10381552">
              <a:off x="7257443" y="-644565"/>
              <a:ext cx="2434104" cy="2427651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7583700" y="4362288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4">
  <p:cSld name="CUSTOM_5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0"/>
          <p:cNvSpPr txBox="1"/>
          <p:nvPr>
            <p:ph type="title"/>
          </p:nvPr>
        </p:nvSpPr>
        <p:spPr>
          <a:xfrm>
            <a:off x="1022825" y="3208550"/>
            <a:ext cx="3230400" cy="13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8" name="Google Shape;598;p30"/>
          <p:cNvSpPr txBox="1"/>
          <p:nvPr>
            <p:ph idx="1" type="subTitle"/>
          </p:nvPr>
        </p:nvSpPr>
        <p:spPr>
          <a:xfrm>
            <a:off x="4572000" y="3416275"/>
            <a:ext cx="3196800" cy="94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0"/>
          <p:cNvSpPr/>
          <p:nvPr/>
        </p:nvSpPr>
        <p:spPr>
          <a:xfrm rot="5400000">
            <a:off x="8489539" y="3463606"/>
            <a:ext cx="1091410" cy="1091410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0"/>
          <p:cNvSpPr/>
          <p:nvPr/>
        </p:nvSpPr>
        <p:spPr>
          <a:xfrm rot="-418448">
            <a:off x="-1413469" y="2795486"/>
            <a:ext cx="2434104" cy="2427651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5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0"/>
          <p:cNvSpPr/>
          <p:nvPr/>
        </p:nvSpPr>
        <p:spPr>
          <a:xfrm rot="10800000">
            <a:off x="7216465" y="4115152"/>
            <a:ext cx="1549226" cy="1522082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"/>
          <p:cNvGrpSpPr/>
          <p:nvPr/>
        </p:nvGrpSpPr>
        <p:grpSpPr>
          <a:xfrm>
            <a:off x="-1" y="-23"/>
            <a:ext cx="986724" cy="959451"/>
            <a:chOff x="-1" y="-23"/>
            <a:chExt cx="986724" cy="959451"/>
          </a:xfrm>
        </p:grpSpPr>
        <p:sp>
          <p:nvSpPr>
            <p:cNvPr id="48" name="Google Shape;48;p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 flipH="1">
            <a:off x="8574663" y="2"/>
            <a:ext cx="986724" cy="959451"/>
            <a:chOff x="-1" y="-23"/>
            <a:chExt cx="986724" cy="959451"/>
          </a:xfrm>
        </p:grpSpPr>
        <p:sp>
          <p:nvSpPr>
            <p:cNvPr id="54" name="Google Shape;54;p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4"/>
          <p:cNvGrpSpPr/>
          <p:nvPr/>
        </p:nvGrpSpPr>
        <p:grpSpPr>
          <a:xfrm flipH="1">
            <a:off x="-245469" y="4805263"/>
            <a:ext cx="1932971" cy="666322"/>
            <a:chOff x="7213579" y="4485138"/>
            <a:chExt cx="1932971" cy="666322"/>
          </a:xfrm>
        </p:grpSpPr>
        <p:sp>
          <p:nvSpPr>
            <p:cNvPr id="60" name="Google Shape;60;p4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4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65" name="Google Shape;65;p4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" name="Google Shape;68;p4"/>
          <p:cNvSpPr/>
          <p:nvPr/>
        </p:nvSpPr>
        <p:spPr>
          <a:xfrm rot="-5690340">
            <a:off x="8186291" y="770123"/>
            <a:ext cx="1091417" cy="1091417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 rot="10381545">
            <a:off x="8540439" y="-846016"/>
            <a:ext cx="1566919" cy="1562765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6902125" y="-389900"/>
            <a:ext cx="1549226" cy="1522082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1286424" y="1152475"/>
            <a:ext cx="6576600" cy="3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3" name="Google Shape;73;p4"/>
          <p:cNvSpPr/>
          <p:nvPr/>
        </p:nvSpPr>
        <p:spPr>
          <a:xfrm rot="10800000">
            <a:off x="-1336197" y="3789092"/>
            <a:ext cx="2715041" cy="270784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1"/>
          <p:cNvSpPr txBox="1"/>
          <p:nvPr>
            <p:ph idx="1" type="subTitle"/>
          </p:nvPr>
        </p:nvSpPr>
        <p:spPr>
          <a:xfrm>
            <a:off x="1269000" y="2891950"/>
            <a:ext cx="2922000" cy="112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1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5" name="Google Shape;605;p31"/>
          <p:cNvSpPr txBox="1"/>
          <p:nvPr>
            <p:ph idx="2" type="body"/>
          </p:nvPr>
        </p:nvSpPr>
        <p:spPr>
          <a:xfrm>
            <a:off x="4953000" y="1494550"/>
            <a:ext cx="2922000" cy="25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06" name="Google Shape;606;p31"/>
          <p:cNvSpPr txBox="1"/>
          <p:nvPr>
            <p:ph idx="3" type="subTitle"/>
          </p:nvPr>
        </p:nvSpPr>
        <p:spPr>
          <a:xfrm>
            <a:off x="1269000" y="1494550"/>
            <a:ext cx="2922000" cy="13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07" name="Google Shape;607;p31"/>
          <p:cNvGrpSpPr/>
          <p:nvPr/>
        </p:nvGrpSpPr>
        <p:grpSpPr>
          <a:xfrm flipH="1">
            <a:off x="6916127" y="-955398"/>
            <a:ext cx="2761399" cy="3678752"/>
            <a:chOff x="-570423" y="-955398"/>
            <a:chExt cx="2761399" cy="3678752"/>
          </a:xfrm>
        </p:grpSpPr>
        <p:sp>
          <p:nvSpPr>
            <p:cNvPr id="608" name="Google Shape;608;p31"/>
            <p:cNvSpPr/>
            <p:nvPr/>
          </p:nvSpPr>
          <p:spPr>
            <a:xfrm rot="-5690340">
              <a:off x="-526334" y="1587848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 rot="10381552">
              <a:off x="-381507" y="-816603"/>
              <a:ext cx="2434104" cy="2427651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1"/>
          <p:cNvGrpSpPr/>
          <p:nvPr/>
        </p:nvGrpSpPr>
        <p:grpSpPr>
          <a:xfrm>
            <a:off x="209884" y="-4887"/>
            <a:ext cx="1197613" cy="5153275"/>
            <a:chOff x="209884" y="-4887"/>
            <a:chExt cx="1197613" cy="5153275"/>
          </a:xfrm>
        </p:grpSpPr>
        <p:grpSp>
          <p:nvGrpSpPr>
            <p:cNvPr id="611" name="Google Shape;611;p31"/>
            <p:cNvGrpSpPr/>
            <p:nvPr/>
          </p:nvGrpSpPr>
          <p:grpSpPr>
            <a:xfrm>
              <a:off x="209884" y="-4887"/>
              <a:ext cx="1059128" cy="5153275"/>
              <a:chOff x="209884" y="-4887"/>
              <a:chExt cx="1059128" cy="5153275"/>
            </a:xfrm>
          </p:grpSpPr>
          <p:sp>
            <p:nvSpPr>
              <p:cNvPr id="612" name="Google Shape;612;p31"/>
              <p:cNvSpPr/>
              <p:nvPr/>
            </p:nvSpPr>
            <p:spPr>
              <a:xfrm>
                <a:off x="284460" y="2228285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 flipH="1" rot="10800000">
                <a:off x="1071425" y="-4887"/>
                <a:ext cx="122500" cy="1616512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 flipH="1" rot="10800000">
                <a:off x="652850" y="1814251"/>
                <a:ext cx="199392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 flipH="1" rot="10800000">
                <a:off x="826048" y="144643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 flipH="1" rot="10800000">
                <a:off x="792087" y="1739164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 flipH="1" rot="10800000">
                <a:off x="1003545" y="1410960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1"/>
              <p:cNvSpPr/>
              <p:nvPr/>
            </p:nvSpPr>
            <p:spPr>
              <a:xfrm flipH="1" rot="10800000">
                <a:off x="275732" y="1812228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1"/>
              <p:cNvSpPr/>
              <p:nvPr/>
            </p:nvSpPr>
            <p:spPr>
              <a:xfrm flipH="1" rot="10800000">
                <a:off x="616294" y="1752558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1"/>
              <p:cNvSpPr/>
              <p:nvPr/>
            </p:nvSpPr>
            <p:spPr>
              <a:xfrm>
                <a:off x="1071425" y="3531875"/>
                <a:ext cx="122500" cy="1616512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1"/>
              <p:cNvSpPr/>
              <p:nvPr/>
            </p:nvSpPr>
            <p:spPr>
              <a:xfrm>
                <a:off x="652850" y="3206763"/>
                <a:ext cx="199392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826048" y="319855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792087" y="3138840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1003545" y="3661521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275732" y="2832240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616294" y="3124970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1"/>
              <p:cNvSpPr/>
              <p:nvPr/>
            </p:nvSpPr>
            <p:spPr>
              <a:xfrm>
                <a:off x="209884" y="2796766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1"/>
              <p:cNvSpPr/>
              <p:nvPr/>
            </p:nvSpPr>
            <p:spPr>
              <a:xfrm>
                <a:off x="217618" y="2275122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9" name="Google Shape;629;p31"/>
            <p:cNvSpPr/>
            <p:nvPr/>
          </p:nvSpPr>
          <p:spPr>
            <a:xfrm rot="-5400000">
              <a:off x="872783" y="4338611"/>
              <a:ext cx="534732" cy="53469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2"/>
          <p:cNvSpPr/>
          <p:nvPr/>
        </p:nvSpPr>
        <p:spPr>
          <a:xfrm rot="4897435">
            <a:off x="284825" y="-816930"/>
            <a:ext cx="1613832" cy="1613871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2"/>
          <p:cNvSpPr/>
          <p:nvPr/>
        </p:nvSpPr>
        <p:spPr>
          <a:xfrm rot="6288587">
            <a:off x="7637938" y="-848285"/>
            <a:ext cx="1868679" cy="1863771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2"/>
          <p:cNvSpPr/>
          <p:nvPr/>
        </p:nvSpPr>
        <p:spPr>
          <a:xfrm rot="-4092756">
            <a:off x="8206681" y="1100722"/>
            <a:ext cx="1254080" cy="1232108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2"/>
          <p:cNvSpPr/>
          <p:nvPr/>
        </p:nvSpPr>
        <p:spPr>
          <a:xfrm rot="10587960">
            <a:off x="-383185" y="679074"/>
            <a:ext cx="1254090" cy="1232117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2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6" name="Google Shape;636;p32"/>
          <p:cNvSpPr txBox="1"/>
          <p:nvPr>
            <p:ph idx="1" type="body"/>
          </p:nvPr>
        </p:nvSpPr>
        <p:spPr>
          <a:xfrm>
            <a:off x="2266500" y="2328700"/>
            <a:ext cx="2305500" cy="139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37" name="Google Shape;637;p32"/>
          <p:cNvSpPr txBox="1"/>
          <p:nvPr>
            <p:ph idx="2" type="body"/>
          </p:nvPr>
        </p:nvSpPr>
        <p:spPr>
          <a:xfrm>
            <a:off x="6055950" y="2328700"/>
            <a:ext cx="2305500" cy="139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38" name="Google Shape;638;p32"/>
          <p:cNvSpPr txBox="1"/>
          <p:nvPr>
            <p:ph idx="3" type="subTitle"/>
          </p:nvPr>
        </p:nvSpPr>
        <p:spPr>
          <a:xfrm>
            <a:off x="2266525" y="1784900"/>
            <a:ext cx="2305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9" name="Google Shape;639;p32"/>
          <p:cNvSpPr txBox="1"/>
          <p:nvPr>
            <p:ph idx="4" type="subTitle"/>
          </p:nvPr>
        </p:nvSpPr>
        <p:spPr>
          <a:xfrm>
            <a:off x="6055952" y="1784900"/>
            <a:ext cx="2305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3"/>
          <p:cNvSpPr txBox="1"/>
          <p:nvPr>
            <p:ph idx="1" type="subTitle"/>
          </p:nvPr>
        </p:nvSpPr>
        <p:spPr>
          <a:xfrm>
            <a:off x="709350" y="26650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2" name="Google Shape;642;p33"/>
          <p:cNvSpPr txBox="1"/>
          <p:nvPr>
            <p:ph idx="2" type="subTitle"/>
          </p:nvPr>
        </p:nvSpPr>
        <p:spPr>
          <a:xfrm>
            <a:off x="709350" y="3171525"/>
            <a:ext cx="2265900" cy="123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3"/>
          <p:cNvSpPr txBox="1"/>
          <p:nvPr>
            <p:ph idx="3" type="subTitle"/>
          </p:nvPr>
        </p:nvSpPr>
        <p:spPr>
          <a:xfrm>
            <a:off x="3439050" y="26650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4" name="Google Shape;644;p33"/>
          <p:cNvSpPr txBox="1"/>
          <p:nvPr>
            <p:ph idx="4" type="subTitle"/>
          </p:nvPr>
        </p:nvSpPr>
        <p:spPr>
          <a:xfrm>
            <a:off x="3439050" y="3171525"/>
            <a:ext cx="2265900" cy="123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3"/>
          <p:cNvSpPr txBox="1"/>
          <p:nvPr>
            <p:ph idx="5" type="subTitle"/>
          </p:nvPr>
        </p:nvSpPr>
        <p:spPr>
          <a:xfrm>
            <a:off x="6168750" y="26650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6" name="Google Shape;646;p33"/>
          <p:cNvSpPr txBox="1"/>
          <p:nvPr>
            <p:ph idx="6" type="subTitle"/>
          </p:nvPr>
        </p:nvSpPr>
        <p:spPr>
          <a:xfrm>
            <a:off x="6168750" y="3171525"/>
            <a:ext cx="2265900" cy="123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3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8" name="Google Shape;648;p33"/>
          <p:cNvSpPr/>
          <p:nvPr/>
        </p:nvSpPr>
        <p:spPr>
          <a:xfrm rot="-5690351">
            <a:off x="8051009" y="3799022"/>
            <a:ext cx="1613832" cy="1613869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3"/>
          <p:cNvSpPr/>
          <p:nvPr/>
        </p:nvSpPr>
        <p:spPr>
          <a:xfrm rot="10381548">
            <a:off x="-706674" y="-450771"/>
            <a:ext cx="1868664" cy="186375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3"/>
          <p:cNvSpPr/>
          <p:nvPr/>
        </p:nvSpPr>
        <p:spPr>
          <a:xfrm>
            <a:off x="6674679" y="4469974"/>
            <a:ext cx="1254043" cy="1232071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3"/>
          <p:cNvSpPr/>
          <p:nvPr/>
        </p:nvSpPr>
        <p:spPr>
          <a:xfrm>
            <a:off x="1169791" y="-764051"/>
            <a:ext cx="1254043" cy="1232071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2" name="Google Shape;652;p33"/>
          <p:cNvGrpSpPr/>
          <p:nvPr/>
        </p:nvGrpSpPr>
        <p:grpSpPr>
          <a:xfrm flipH="1">
            <a:off x="-269989" y="4499364"/>
            <a:ext cx="1090909" cy="666322"/>
            <a:chOff x="7213579" y="4485138"/>
            <a:chExt cx="1090909" cy="666322"/>
          </a:xfrm>
        </p:grpSpPr>
        <p:sp>
          <p:nvSpPr>
            <p:cNvPr id="653" name="Google Shape;653;p33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6" name="Google Shape;656;p33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657" name="Google Shape;657;p33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4"/>
          <p:cNvSpPr txBox="1"/>
          <p:nvPr>
            <p:ph idx="1" type="subTitle"/>
          </p:nvPr>
        </p:nvSpPr>
        <p:spPr>
          <a:xfrm>
            <a:off x="2666038" y="1446625"/>
            <a:ext cx="1008300" cy="67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2" name="Google Shape;662;p34"/>
          <p:cNvSpPr txBox="1"/>
          <p:nvPr>
            <p:ph idx="2" type="subTitle"/>
          </p:nvPr>
        </p:nvSpPr>
        <p:spPr>
          <a:xfrm>
            <a:off x="3803438" y="1425600"/>
            <a:ext cx="3978900" cy="67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4"/>
          <p:cNvSpPr txBox="1"/>
          <p:nvPr>
            <p:ph idx="3" type="subTitle"/>
          </p:nvPr>
        </p:nvSpPr>
        <p:spPr>
          <a:xfrm>
            <a:off x="2666038" y="2466763"/>
            <a:ext cx="1008300" cy="67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4" name="Google Shape;664;p34"/>
          <p:cNvSpPr txBox="1"/>
          <p:nvPr>
            <p:ph idx="4" type="subTitle"/>
          </p:nvPr>
        </p:nvSpPr>
        <p:spPr>
          <a:xfrm>
            <a:off x="3803438" y="2470938"/>
            <a:ext cx="3978900" cy="67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4"/>
          <p:cNvSpPr txBox="1"/>
          <p:nvPr>
            <p:ph idx="5" type="subTitle"/>
          </p:nvPr>
        </p:nvSpPr>
        <p:spPr>
          <a:xfrm>
            <a:off x="2666038" y="3599500"/>
            <a:ext cx="1008300" cy="67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6" name="Google Shape;666;p34"/>
          <p:cNvSpPr txBox="1"/>
          <p:nvPr>
            <p:ph idx="6" type="subTitle"/>
          </p:nvPr>
        </p:nvSpPr>
        <p:spPr>
          <a:xfrm>
            <a:off x="3803438" y="3599500"/>
            <a:ext cx="3978900" cy="67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4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8" name="Google Shape;668;p34"/>
          <p:cNvSpPr/>
          <p:nvPr/>
        </p:nvSpPr>
        <p:spPr>
          <a:xfrm rot="-8412399">
            <a:off x="-1036650" y="3681402"/>
            <a:ext cx="1868652" cy="1863765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4"/>
          <p:cNvSpPr/>
          <p:nvPr/>
        </p:nvSpPr>
        <p:spPr>
          <a:xfrm rot="2806129">
            <a:off x="803784" y="4709590"/>
            <a:ext cx="1254117" cy="1232144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34"/>
          <p:cNvGrpSpPr/>
          <p:nvPr/>
        </p:nvGrpSpPr>
        <p:grpSpPr>
          <a:xfrm flipH="1" rot="5400000">
            <a:off x="-212302" y="204389"/>
            <a:ext cx="1090909" cy="666322"/>
            <a:chOff x="7213579" y="4485138"/>
            <a:chExt cx="1090909" cy="666322"/>
          </a:xfrm>
        </p:grpSpPr>
        <p:sp>
          <p:nvSpPr>
            <p:cNvPr id="671" name="Google Shape;671;p34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4" name="Google Shape;674;p34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675" name="Google Shape;675;p34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4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4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5"/>
          <p:cNvSpPr txBox="1"/>
          <p:nvPr>
            <p:ph idx="1" type="subTitle"/>
          </p:nvPr>
        </p:nvSpPr>
        <p:spPr>
          <a:xfrm>
            <a:off x="1316975" y="1255050"/>
            <a:ext cx="28281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0" name="Google Shape;680;p35"/>
          <p:cNvSpPr txBox="1"/>
          <p:nvPr>
            <p:ph idx="2" type="subTitle"/>
          </p:nvPr>
        </p:nvSpPr>
        <p:spPr>
          <a:xfrm>
            <a:off x="1316975" y="1761525"/>
            <a:ext cx="2828100" cy="77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5"/>
          <p:cNvSpPr txBox="1"/>
          <p:nvPr>
            <p:ph idx="3" type="subTitle"/>
          </p:nvPr>
        </p:nvSpPr>
        <p:spPr>
          <a:xfrm>
            <a:off x="5041550" y="1255050"/>
            <a:ext cx="28281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2" name="Google Shape;682;p35"/>
          <p:cNvSpPr txBox="1"/>
          <p:nvPr>
            <p:ph idx="4" type="subTitle"/>
          </p:nvPr>
        </p:nvSpPr>
        <p:spPr>
          <a:xfrm>
            <a:off x="5041550" y="1761525"/>
            <a:ext cx="2828100" cy="77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5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4" name="Google Shape;684;p35"/>
          <p:cNvSpPr txBox="1"/>
          <p:nvPr>
            <p:ph idx="5" type="subTitle"/>
          </p:nvPr>
        </p:nvSpPr>
        <p:spPr>
          <a:xfrm>
            <a:off x="1316975" y="2911225"/>
            <a:ext cx="28281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5" name="Google Shape;685;p35"/>
          <p:cNvSpPr txBox="1"/>
          <p:nvPr>
            <p:ph idx="6" type="subTitle"/>
          </p:nvPr>
        </p:nvSpPr>
        <p:spPr>
          <a:xfrm>
            <a:off x="1316975" y="3417700"/>
            <a:ext cx="2828100" cy="77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35"/>
          <p:cNvSpPr txBox="1"/>
          <p:nvPr>
            <p:ph idx="7" type="subTitle"/>
          </p:nvPr>
        </p:nvSpPr>
        <p:spPr>
          <a:xfrm>
            <a:off x="5041550" y="2911225"/>
            <a:ext cx="28281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7" name="Google Shape;687;p35"/>
          <p:cNvSpPr txBox="1"/>
          <p:nvPr>
            <p:ph idx="8" type="subTitle"/>
          </p:nvPr>
        </p:nvSpPr>
        <p:spPr>
          <a:xfrm>
            <a:off x="5041550" y="3417700"/>
            <a:ext cx="2828100" cy="77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5"/>
          <p:cNvSpPr/>
          <p:nvPr/>
        </p:nvSpPr>
        <p:spPr>
          <a:xfrm rot="5109641">
            <a:off x="8646725" y="3019332"/>
            <a:ext cx="1007852" cy="1007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5"/>
          <p:cNvSpPr/>
          <p:nvPr/>
        </p:nvSpPr>
        <p:spPr>
          <a:xfrm rot="-418473">
            <a:off x="-747664" y="-219761"/>
            <a:ext cx="1990893" cy="1985616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5"/>
          <p:cNvSpPr/>
          <p:nvPr/>
        </p:nvSpPr>
        <p:spPr>
          <a:xfrm rot="10800000">
            <a:off x="1155983" y="-669886"/>
            <a:ext cx="1148818" cy="1128689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5"/>
          <p:cNvSpPr/>
          <p:nvPr/>
        </p:nvSpPr>
        <p:spPr>
          <a:xfrm rot="-418418">
            <a:off x="7395589" y="4097965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35"/>
          <p:cNvGrpSpPr/>
          <p:nvPr/>
        </p:nvGrpSpPr>
        <p:grpSpPr>
          <a:xfrm>
            <a:off x="8253051" y="-304802"/>
            <a:ext cx="1195727" cy="1221775"/>
            <a:chOff x="4910125" y="3143702"/>
            <a:chExt cx="691851" cy="706923"/>
          </a:xfrm>
        </p:grpSpPr>
        <p:sp>
          <p:nvSpPr>
            <p:cNvPr id="693" name="Google Shape;693;p35"/>
            <p:cNvSpPr/>
            <p:nvPr/>
          </p:nvSpPr>
          <p:spPr>
            <a:xfrm>
              <a:off x="4950294" y="3143702"/>
              <a:ext cx="70575" cy="399169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5200653" y="3736294"/>
              <a:ext cx="401323" cy="705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944650" y="3445500"/>
              <a:ext cx="325675" cy="367025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4910125" y="3425550"/>
              <a:ext cx="153925" cy="41100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5249750" y="3697025"/>
              <a:ext cx="41100" cy="153600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35"/>
          <p:cNvGrpSpPr/>
          <p:nvPr/>
        </p:nvGrpSpPr>
        <p:grpSpPr>
          <a:xfrm rot="5400000">
            <a:off x="-761996" y="3951738"/>
            <a:ext cx="1932971" cy="666322"/>
            <a:chOff x="7213579" y="4485138"/>
            <a:chExt cx="1932971" cy="666322"/>
          </a:xfrm>
        </p:grpSpPr>
        <p:sp>
          <p:nvSpPr>
            <p:cNvPr id="699" name="Google Shape;699;p35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3" name="Google Shape;703;p35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704" name="Google Shape;704;p35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5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5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6"/>
          <p:cNvGrpSpPr/>
          <p:nvPr/>
        </p:nvGrpSpPr>
        <p:grpSpPr>
          <a:xfrm>
            <a:off x="7213579" y="4485138"/>
            <a:ext cx="1932971" cy="666322"/>
            <a:chOff x="7213579" y="4485138"/>
            <a:chExt cx="1932971" cy="666322"/>
          </a:xfrm>
        </p:grpSpPr>
        <p:sp>
          <p:nvSpPr>
            <p:cNvPr id="709" name="Google Shape;709;p36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3" name="Google Shape;713;p36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714" name="Google Shape;714;p36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6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6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7" name="Google Shape;717;p36"/>
          <p:cNvGrpSpPr/>
          <p:nvPr/>
        </p:nvGrpSpPr>
        <p:grpSpPr>
          <a:xfrm rot="10800000">
            <a:off x="4" y="-12"/>
            <a:ext cx="1932971" cy="666322"/>
            <a:chOff x="7213579" y="4485138"/>
            <a:chExt cx="1932971" cy="666322"/>
          </a:xfrm>
        </p:grpSpPr>
        <p:sp>
          <p:nvSpPr>
            <p:cNvPr id="718" name="Google Shape;718;p36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36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723" name="Google Shape;723;p36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6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6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6" name="Google Shape;726;p36"/>
          <p:cNvSpPr txBox="1"/>
          <p:nvPr>
            <p:ph idx="1" type="subTitle"/>
          </p:nvPr>
        </p:nvSpPr>
        <p:spPr>
          <a:xfrm>
            <a:off x="709350" y="130890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7" name="Google Shape;727;p36"/>
          <p:cNvSpPr txBox="1"/>
          <p:nvPr>
            <p:ph idx="2" type="subTitle"/>
          </p:nvPr>
        </p:nvSpPr>
        <p:spPr>
          <a:xfrm>
            <a:off x="709350" y="181538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8" name="Google Shape;728;p36"/>
          <p:cNvSpPr txBox="1"/>
          <p:nvPr>
            <p:ph idx="3" type="subTitle"/>
          </p:nvPr>
        </p:nvSpPr>
        <p:spPr>
          <a:xfrm>
            <a:off x="3439050" y="130890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9" name="Google Shape;729;p36"/>
          <p:cNvSpPr txBox="1"/>
          <p:nvPr>
            <p:ph idx="4" type="subTitle"/>
          </p:nvPr>
        </p:nvSpPr>
        <p:spPr>
          <a:xfrm>
            <a:off x="3439050" y="181538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0" name="Google Shape;730;p36"/>
          <p:cNvSpPr txBox="1"/>
          <p:nvPr>
            <p:ph idx="5" type="subTitle"/>
          </p:nvPr>
        </p:nvSpPr>
        <p:spPr>
          <a:xfrm>
            <a:off x="6168750" y="130890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1" name="Google Shape;731;p36"/>
          <p:cNvSpPr txBox="1"/>
          <p:nvPr>
            <p:ph idx="6" type="subTitle"/>
          </p:nvPr>
        </p:nvSpPr>
        <p:spPr>
          <a:xfrm>
            <a:off x="6168750" y="181538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2" name="Google Shape;732;p36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3" name="Google Shape;733;p36"/>
          <p:cNvSpPr txBox="1"/>
          <p:nvPr>
            <p:ph idx="7" type="subTitle"/>
          </p:nvPr>
        </p:nvSpPr>
        <p:spPr>
          <a:xfrm>
            <a:off x="709350" y="29267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4" name="Google Shape;734;p36"/>
          <p:cNvSpPr txBox="1"/>
          <p:nvPr>
            <p:ph idx="8" type="subTitle"/>
          </p:nvPr>
        </p:nvSpPr>
        <p:spPr>
          <a:xfrm>
            <a:off x="709350" y="343323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5" name="Google Shape;735;p36"/>
          <p:cNvSpPr txBox="1"/>
          <p:nvPr>
            <p:ph idx="9" type="subTitle"/>
          </p:nvPr>
        </p:nvSpPr>
        <p:spPr>
          <a:xfrm>
            <a:off x="3439050" y="29267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6" name="Google Shape;736;p36"/>
          <p:cNvSpPr txBox="1"/>
          <p:nvPr>
            <p:ph idx="13" type="subTitle"/>
          </p:nvPr>
        </p:nvSpPr>
        <p:spPr>
          <a:xfrm>
            <a:off x="3439050" y="343323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7" name="Google Shape;737;p36"/>
          <p:cNvSpPr txBox="1"/>
          <p:nvPr>
            <p:ph idx="14" type="subTitle"/>
          </p:nvPr>
        </p:nvSpPr>
        <p:spPr>
          <a:xfrm>
            <a:off x="6168750" y="2926750"/>
            <a:ext cx="2265900" cy="5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8" name="Google Shape;738;p36"/>
          <p:cNvSpPr txBox="1"/>
          <p:nvPr>
            <p:ph idx="15" type="subTitle"/>
          </p:nvPr>
        </p:nvSpPr>
        <p:spPr>
          <a:xfrm>
            <a:off x="6168750" y="3433239"/>
            <a:ext cx="2265900" cy="7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739" name="Google Shape;739;p36"/>
          <p:cNvGrpSpPr/>
          <p:nvPr/>
        </p:nvGrpSpPr>
        <p:grpSpPr>
          <a:xfrm flipH="1">
            <a:off x="-1260839" y="-611693"/>
            <a:ext cx="11581427" cy="7400932"/>
            <a:chOff x="-4256326" y="-3688456"/>
            <a:chExt cx="11581427" cy="7400932"/>
          </a:xfrm>
        </p:grpSpPr>
        <p:sp>
          <p:nvSpPr>
            <p:cNvPr id="740" name="Google Shape;740;p36"/>
            <p:cNvSpPr/>
            <p:nvPr/>
          </p:nvSpPr>
          <p:spPr>
            <a:xfrm rot="-5690371">
              <a:off x="-2478989" y="-3640684"/>
              <a:ext cx="1182461" cy="1182461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 rot="10381524">
              <a:off x="4518451" y="912367"/>
              <a:ext cx="2655665" cy="2648672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4256326" y="-3076751"/>
              <a:ext cx="1885948" cy="185290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7"/>
          <p:cNvSpPr txBox="1"/>
          <p:nvPr>
            <p:ph type="ctrTitle"/>
          </p:nvPr>
        </p:nvSpPr>
        <p:spPr>
          <a:xfrm>
            <a:off x="709350" y="1001800"/>
            <a:ext cx="7725300" cy="1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5" name="Google Shape;745;p37"/>
          <p:cNvSpPr txBox="1"/>
          <p:nvPr>
            <p:ph idx="1" type="subTitle"/>
          </p:nvPr>
        </p:nvSpPr>
        <p:spPr>
          <a:xfrm>
            <a:off x="5131100" y="2762125"/>
            <a:ext cx="3303600" cy="16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6" name="Google Shape;746;p37"/>
          <p:cNvSpPr/>
          <p:nvPr/>
        </p:nvSpPr>
        <p:spPr>
          <a:xfrm rot="10800000">
            <a:off x="2757913" y="2691275"/>
            <a:ext cx="1487765" cy="121975"/>
          </a:xfrm>
          <a:custGeom>
            <a:rect b="b" l="l" r="r" t="t"/>
            <a:pathLst>
              <a:path extrusionOk="0" h="2823" w="26635">
                <a:moveTo>
                  <a:pt x="0" y="1"/>
                </a:moveTo>
                <a:lnTo>
                  <a:pt x="0" y="2822"/>
                </a:lnTo>
                <a:lnTo>
                  <a:pt x="26634" y="2822"/>
                </a:lnTo>
                <a:lnTo>
                  <a:pt x="266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7"/>
          <p:cNvSpPr/>
          <p:nvPr/>
        </p:nvSpPr>
        <p:spPr>
          <a:xfrm rot="5400000">
            <a:off x="1849623" y="3493399"/>
            <a:ext cx="951304" cy="122500"/>
          </a:xfrm>
          <a:custGeom>
            <a:rect b="b" l="l" r="r" t="t"/>
            <a:pathLst>
              <a:path extrusionOk="0" h="2835" w="6490">
                <a:moveTo>
                  <a:pt x="0" y="0"/>
                </a:moveTo>
                <a:lnTo>
                  <a:pt x="0" y="2834"/>
                </a:lnTo>
                <a:lnTo>
                  <a:pt x="6489" y="2834"/>
                </a:lnTo>
                <a:lnTo>
                  <a:pt x="64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7"/>
          <p:cNvSpPr/>
          <p:nvPr/>
        </p:nvSpPr>
        <p:spPr>
          <a:xfrm rot="5400000">
            <a:off x="2137763" y="4119312"/>
            <a:ext cx="375041" cy="142023"/>
          </a:xfrm>
          <a:custGeom>
            <a:rect b="b" l="l" r="r" t="t"/>
            <a:pathLst>
              <a:path extrusionOk="0" h="3287" w="8680">
                <a:moveTo>
                  <a:pt x="0" y="1"/>
                </a:moveTo>
                <a:lnTo>
                  <a:pt x="0" y="3287"/>
                </a:lnTo>
                <a:lnTo>
                  <a:pt x="8680" y="3287"/>
                </a:lnTo>
                <a:lnTo>
                  <a:pt x="86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7"/>
          <p:cNvSpPr/>
          <p:nvPr/>
        </p:nvSpPr>
        <p:spPr>
          <a:xfrm rot="5400000">
            <a:off x="2293850" y="3879316"/>
            <a:ext cx="62824" cy="246974"/>
          </a:xfrm>
          <a:custGeom>
            <a:rect b="b" l="l" r="r" t="t"/>
            <a:pathLst>
              <a:path extrusionOk="0" h="5716" w="1454">
                <a:moveTo>
                  <a:pt x="727" y="0"/>
                </a:moveTo>
                <a:cubicBezTo>
                  <a:pt x="334" y="0"/>
                  <a:pt x="1" y="334"/>
                  <a:pt x="1" y="727"/>
                </a:cubicBezTo>
                <a:lnTo>
                  <a:pt x="1" y="4989"/>
                </a:lnTo>
                <a:cubicBezTo>
                  <a:pt x="1" y="5382"/>
                  <a:pt x="334" y="5715"/>
                  <a:pt x="727" y="5715"/>
                </a:cubicBezTo>
                <a:cubicBezTo>
                  <a:pt x="1132" y="5715"/>
                  <a:pt x="1453" y="5382"/>
                  <a:pt x="1453" y="4989"/>
                </a:cubicBezTo>
                <a:lnTo>
                  <a:pt x="1453" y="727"/>
                </a:lnTo>
                <a:cubicBezTo>
                  <a:pt x="1453" y="334"/>
                  <a:pt x="1132" y="0"/>
                  <a:pt x="7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7"/>
          <p:cNvSpPr/>
          <p:nvPr/>
        </p:nvSpPr>
        <p:spPr>
          <a:xfrm rot="5400000">
            <a:off x="633775" y="4198411"/>
            <a:ext cx="122493" cy="1390028"/>
          </a:xfrm>
          <a:custGeom>
            <a:rect b="b" l="l" r="r" t="t"/>
            <a:pathLst>
              <a:path extrusionOk="0" h="32171" w="2835">
                <a:moveTo>
                  <a:pt x="1" y="0"/>
                </a:moveTo>
                <a:lnTo>
                  <a:pt x="1" y="32171"/>
                </a:lnTo>
                <a:lnTo>
                  <a:pt x="2835" y="32171"/>
                </a:lnTo>
                <a:lnTo>
                  <a:pt x="2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7"/>
          <p:cNvSpPr/>
          <p:nvPr/>
        </p:nvSpPr>
        <p:spPr>
          <a:xfrm rot="5400000">
            <a:off x="2372571" y="4535430"/>
            <a:ext cx="1091702" cy="122450"/>
          </a:xfrm>
          <a:custGeom>
            <a:rect b="b" l="l" r="r" t="t"/>
            <a:pathLst>
              <a:path extrusionOk="0" h="2834" w="26635">
                <a:moveTo>
                  <a:pt x="0" y="0"/>
                </a:moveTo>
                <a:lnTo>
                  <a:pt x="0" y="2834"/>
                </a:lnTo>
                <a:lnTo>
                  <a:pt x="26634" y="2834"/>
                </a:lnTo>
                <a:lnTo>
                  <a:pt x="266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7"/>
          <p:cNvSpPr/>
          <p:nvPr/>
        </p:nvSpPr>
        <p:spPr>
          <a:xfrm rot="5400000">
            <a:off x="1257257" y="4262739"/>
            <a:ext cx="793323" cy="122507"/>
          </a:xfrm>
          <a:custGeom>
            <a:rect b="b" l="l" r="r" t="t"/>
            <a:pathLst>
              <a:path extrusionOk="0" h="2835" w="21492">
                <a:moveTo>
                  <a:pt x="0" y="1"/>
                </a:moveTo>
                <a:lnTo>
                  <a:pt x="0" y="2834"/>
                </a:lnTo>
                <a:lnTo>
                  <a:pt x="21491" y="2834"/>
                </a:lnTo>
                <a:lnTo>
                  <a:pt x="2149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7"/>
          <p:cNvSpPr/>
          <p:nvPr/>
        </p:nvSpPr>
        <p:spPr>
          <a:xfrm rot="5400000">
            <a:off x="1285560" y="4526096"/>
            <a:ext cx="377115" cy="498528"/>
          </a:xfrm>
          <a:custGeom>
            <a:rect b="b" l="l" r="r" t="t"/>
            <a:pathLst>
              <a:path extrusionOk="0" h="11538" w="8728">
                <a:moveTo>
                  <a:pt x="1" y="0"/>
                </a:moveTo>
                <a:lnTo>
                  <a:pt x="1" y="3274"/>
                </a:lnTo>
                <a:lnTo>
                  <a:pt x="1275" y="3274"/>
                </a:lnTo>
                <a:cubicBezTo>
                  <a:pt x="5215" y="3274"/>
                  <a:pt x="5454" y="5001"/>
                  <a:pt x="5454" y="8954"/>
                </a:cubicBezTo>
                <a:lnTo>
                  <a:pt x="5454" y="11537"/>
                </a:lnTo>
                <a:lnTo>
                  <a:pt x="8728" y="11537"/>
                </a:lnTo>
                <a:lnTo>
                  <a:pt x="8728" y="8954"/>
                </a:lnTo>
                <a:cubicBezTo>
                  <a:pt x="8728" y="3191"/>
                  <a:pt x="7025" y="0"/>
                  <a:pt x="12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7"/>
          <p:cNvSpPr/>
          <p:nvPr/>
        </p:nvSpPr>
        <p:spPr>
          <a:xfrm rot="5400000">
            <a:off x="1614823" y="4455603"/>
            <a:ext cx="71033" cy="265510"/>
          </a:xfrm>
          <a:custGeom>
            <a:rect b="b" l="l" r="r" t="t"/>
            <a:pathLst>
              <a:path extrusionOk="0" h="6145" w="1644">
                <a:moveTo>
                  <a:pt x="822" y="1"/>
                </a:moveTo>
                <a:cubicBezTo>
                  <a:pt x="358" y="1"/>
                  <a:pt x="1" y="370"/>
                  <a:pt x="1" y="822"/>
                </a:cubicBezTo>
                <a:lnTo>
                  <a:pt x="1" y="5335"/>
                </a:lnTo>
                <a:cubicBezTo>
                  <a:pt x="1" y="5787"/>
                  <a:pt x="358" y="6145"/>
                  <a:pt x="822" y="6145"/>
                </a:cubicBezTo>
                <a:cubicBezTo>
                  <a:pt x="1275" y="6145"/>
                  <a:pt x="1644" y="5787"/>
                  <a:pt x="1644" y="5335"/>
                </a:cubicBezTo>
                <a:lnTo>
                  <a:pt x="1644" y="822"/>
                </a:lnTo>
                <a:cubicBezTo>
                  <a:pt x="1644" y="370"/>
                  <a:pt x="1275" y="1"/>
                  <a:pt x="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7"/>
          <p:cNvSpPr/>
          <p:nvPr/>
        </p:nvSpPr>
        <p:spPr>
          <a:xfrm rot="5400000">
            <a:off x="1092163" y="4861516"/>
            <a:ext cx="265467" cy="71033"/>
          </a:xfrm>
          <a:custGeom>
            <a:rect b="b" l="l" r="r" t="t"/>
            <a:pathLst>
              <a:path extrusionOk="0" h="1644" w="6144">
                <a:moveTo>
                  <a:pt x="822" y="1"/>
                </a:moveTo>
                <a:cubicBezTo>
                  <a:pt x="369" y="1"/>
                  <a:pt x="0" y="370"/>
                  <a:pt x="0" y="822"/>
                </a:cubicBezTo>
                <a:cubicBezTo>
                  <a:pt x="0" y="1275"/>
                  <a:pt x="369" y="1644"/>
                  <a:pt x="822" y="1644"/>
                </a:cubicBezTo>
                <a:lnTo>
                  <a:pt x="5322" y="1644"/>
                </a:lnTo>
                <a:cubicBezTo>
                  <a:pt x="5787" y="1644"/>
                  <a:pt x="6144" y="1275"/>
                  <a:pt x="6144" y="822"/>
                </a:cubicBezTo>
                <a:cubicBezTo>
                  <a:pt x="6144" y="370"/>
                  <a:pt x="5787" y="1"/>
                  <a:pt x="53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7"/>
          <p:cNvSpPr/>
          <p:nvPr/>
        </p:nvSpPr>
        <p:spPr>
          <a:xfrm rot="5400000">
            <a:off x="2312934" y="2620783"/>
            <a:ext cx="377115" cy="498528"/>
          </a:xfrm>
          <a:custGeom>
            <a:rect b="b" l="l" r="r" t="t"/>
            <a:pathLst>
              <a:path extrusionOk="0" h="11538" w="8728">
                <a:moveTo>
                  <a:pt x="1" y="1"/>
                </a:moveTo>
                <a:lnTo>
                  <a:pt x="1" y="2584"/>
                </a:lnTo>
                <a:cubicBezTo>
                  <a:pt x="1" y="8335"/>
                  <a:pt x="1703" y="11538"/>
                  <a:pt x="7454" y="11538"/>
                </a:cubicBezTo>
                <a:lnTo>
                  <a:pt x="8728" y="11538"/>
                </a:lnTo>
                <a:lnTo>
                  <a:pt x="8728" y="8263"/>
                </a:lnTo>
                <a:lnTo>
                  <a:pt x="7454" y="8263"/>
                </a:lnTo>
                <a:cubicBezTo>
                  <a:pt x="3513" y="8263"/>
                  <a:pt x="3275" y="6537"/>
                  <a:pt x="3275" y="2584"/>
                </a:cubicBezTo>
                <a:lnTo>
                  <a:pt x="327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7"/>
          <p:cNvSpPr/>
          <p:nvPr/>
        </p:nvSpPr>
        <p:spPr>
          <a:xfrm rot="5400000">
            <a:off x="2290293" y="2924316"/>
            <a:ext cx="70515" cy="265985"/>
          </a:xfrm>
          <a:custGeom>
            <a:rect b="b" l="l" r="r" t="t"/>
            <a:pathLst>
              <a:path extrusionOk="0" h="6156" w="1632">
                <a:moveTo>
                  <a:pt x="810" y="0"/>
                </a:moveTo>
                <a:cubicBezTo>
                  <a:pt x="358" y="0"/>
                  <a:pt x="1" y="369"/>
                  <a:pt x="1" y="822"/>
                </a:cubicBezTo>
                <a:lnTo>
                  <a:pt x="1" y="5334"/>
                </a:lnTo>
                <a:cubicBezTo>
                  <a:pt x="1" y="5787"/>
                  <a:pt x="358" y="6156"/>
                  <a:pt x="810" y="6156"/>
                </a:cubicBezTo>
                <a:cubicBezTo>
                  <a:pt x="1275" y="6156"/>
                  <a:pt x="1632" y="5787"/>
                  <a:pt x="1632" y="5334"/>
                </a:cubicBezTo>
                <a:lnTo>
                  <a:pt x="1632" y="822"/>
                </a:lnTo>
                <a:cubicBezTo>
                  <a:pt x="1632" y="369"/>
                  <a:pt x="1275" y="0"/>
                  <a:pt x="8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7"/>
          <p:cNvSpPr/>
          <p:nvPr/>
        </p:nvSpPr>
        <p:spPr>
          <a:xfrm rot="5400000">
            <a:off x="2617979" y="2712859"/>
            <a:ext cx="265510" cy="71076"/>
          </a:xfrm>
          <a:custGeom>
            <a:rect b="b" l="l" r="r" t="t"/>
            <a:pathLst>
              <a:path extrusionOk="0" h="1645" w="6145">
                <a:moveTo>
                  <a:pt x="822" y="1"/>
                </a:moveTo>
                <a:cubicBezTo>
                  <a:pt x="358" y="1"/>
                  <a:pt x="1" y="370"/>
                  <a:pt x="1" y="823"/>
                </a:cubicBezTo>
                <a:cubicBezTo>
                  <a:pt x="1" y="1275"/>
                  <a:pt x="358" y="1644"/>
                  <a:pt x="822" y="1644"/>
                </a:cubicBezTo>
                <a:lnTo>
                  <a:pt x="5323" y="1644"/>
                </a:lnTo>
                <a:cubicBezTo>
                  <a:pt x="5775" y="1644"/>
                  <a:pt x="6144" y="1275"/>
                  <a:pt x="6144" y="823"/>
                </a:cubicBezTo>
                <a:cubicBezTo>
                  <a:pt x="6144" y="370"/>
                  <a:pt x="5775" y="1"/>
                  <a:pt x="53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7"/>
          <p:cNvSpPr/>
          <p:nvPr/>
        </p:nvSpPr>
        <p:spPr>
          <a:xfrm rot="5400000">
            <a:off x="1651614" y="3489246"/>
            <a:ext cx="377115" cy="499047"/>
          </a:xfrm>
          <a:custGeom>
            <a:rect b="b" l="l" r="r" t="t"/>
            <a:pathLst>
              <a:path extrusionOk="0" h="11550" w="8728">
                <a:moveTo>
                  <a:pt x="0" y="1"/>
                </a:moveTo>
                <a:lnTo>
                  <a:pt x="0" y="2596"/>
                </a:lnTo>
                <a:cubicBezTo>
                  <a:pt x="0" y="8347"/>
                  <a:pt x="1703" y="11550"/>
                  <a:pt x="7454" y="11550"/>
                </a:cubicBezTo>
                <a:lnTo>
                  <a:pt x="8728" y="11550"/>
                </a:lnTo>
                <a:lnTo>
                  <a:pt x="8728" y="8276"/>
                </a:lnTo>
                <a:lnTo>
                  <a:pt x="7454" y="8276"/>
                </a:lnTo>
                <a:cubicBezTo>
                  <a:pt x="3513" y="8276"/>
                  <a:pt x="3275" y="6549"/>
                  <a:pt x="3275" y="2596"/>
                </a:cubicBezTo>
                <a:lnTo>
                  <a:pt x="32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7"/>
          <p:cNvSpPr/>
          <p:nvPr/>
        </p:nvSpPr>
        <p:spPr>
          <a:xfrm rot="5400000">
            <a:off x="1628714" y="3793038"/>
            <a:ext cx="70515" cy="265985"/>
          </a:xfrm>
          <a:custGeom>
            <a:rect b="b" l="l" r="r" t="t"/>
            <a:pathLst>
              <a:path extrusionOk="0" h="6156" w="1632">
                <a:moveTo>
                  <a:pt x="810" y="0"/>
                </a:moveTo>
                <a:cubicBezTo>
                  <a:pt x="358" y="0"/>
                  <a:pt x="0" y="370"/>
                  <a:pt x="0" y="822"/>
                </a:cubicBezTo>
                <a:lnTo>
                  <a:pt x="0" y="5334"/>
                </a:lnTo>
                <a:cubicBezTo>
                  <a:pt x="0" y="5787"/>
                  <a:pt x="358" y="6156"/>
                  <a:pt x="810" y="6156"/>
                </a:cubicBezTo>
                <a:cubicBezTo>
                  <a:pt x="1274" y="6156"/>
                  <a:pt x="1632" y="5787"/>
                  <a:pt x="1632" y="5334"/>
                </a:cubicBezTo>
                <a:lnTo>
                  <a:pt x="1632" y="822"/>
                </a:lnTo>
                <a:cubicBezTo>
                  <a:pt x="1632" y="370"/>
                  <a:pt x="1274" y="0"/>
                  <a:pt x="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7"/>
          <p:cNvSpPr/>
          <p:nvPr/>
        </p:nvSpPr>
        <p:spPr>
          <a:xfrm rot="5400000">
            <a:off x="2549034" y="3612474"/>
            <a:ext cx="499047" cy="377634"/>
          </a:xfrm>
          <a:custGeom>
            <a:rect b="b" l="l" r="r" t="t"/>
            <a:pathLst>
              <a:path extrusionOk="0" h="8740" w="11550">
                <a:moveTo>
                  <a:pt x="8954" y="0"/>
                </a:moveTo>
                <a:cubicBezTo>
                  <a:pt x="3203" y="0"/>
                  <a:pt x="0" y="1715"/>
                  <a:pt x="0" y="7466"/>
                </a:cubicBezTo>
                <a:lnTo>
                  <a:pt x="0" y="8740"/>
                </a:lnTo>
                <a:lnTo>
                  <a:pt x="3274" y="8740"/>
                </a:lnTo>
                <a:lnTo>
                  <a:pt x="3274" y="7466"/>
                </a:lnTo>
                <a:cubicBezTo>
                  <a:pt x="3274" y="3513"/>
                  <a:pt x="5001" y="3275"/>
                  <a:pt x="8954" y="3275"/>
                </a:cubicBezTo>
                <a:lnTo>
                  <a:pt x="11549" y="3275"/>
                </a:lnTo>
                <a:lnTo>
                  <a:pt x="115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" name="Google Shape;762;p37"/>
          <p:cNvGrpSpPr/>
          <p:nvPr/>
        </p:nvGrpSpPr>
        <p:grpSpPr>
          <a:xfrm>
            <a:off x="2029210" y="3484363"/>
            <a:ext cx="592677" cy="273720"/>
            <a:chOff x="2029210" y="3484363"/>
            <a:chExt cx="592677" cy="273720"/>
          </a:xfrm>
        </p:grpSpPr>
        <p:sp>
          <p:nvSpPr>
            <p:cNvPr id="763" name="Google Shape;763;p37"/>
            <p:cNvSpPr/>
            <p:nvPr/>
          </p:nvSpPr>
          <p:spPr>
            <a:xfrm rot="5400000">
              <a:off x="2264123" y="3392748"/>
              <a:ext cx="121975" cy="454379"/>
            </a:xfrm>
            <a:custGeom>
              <a:rect b="b" l="l" r="r" t="t"/>
              <a:pathLst>
                <a:path extrusionOk="0" h="18718" w="2823">
                  <a:moveTo>
                    <a:pt x="1" y="1"/>
                  </a:moveTo>
                  <a:lnTo>
                    <a:pt x="1" y="18717"/>
                  </a:lnTo>
                  <a:lnTo>
                    <a:pt x="2823" y="1871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 rot="5400000">
              <a:off x="1931972" y="3581602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 rot="5400000">
              <a:off x="2453378" y="3589574"/>
              <a:ext cx="265985" cy="71033"/>
            </a:xfrm>
            <a:custGeom>
              <a:rect b="b" l="l" r="r" t="t"/>
              <a:pathLst>
                <a:path extrusionOk="0" h="1644" w="6156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74"/>
                    <a:pt x="369" y="1643"/>
                    <a:pt x="822" y="1643"/>
                  </a:cubicBezTo>
                  <a:lnTo>
                    <a:pt x="5334" y="1643"/>
                  </a:lnTo>
                  <a:cubicBezTo>
                    <a:pt x="5739" y="1643"/>
                    <a:pt x="6084" y="1346"/>
                    <a:pt x="6144" y="953"/>
                  </a:cubicBezTo>
                  <a:cubicBezTo>
                    <a:pt x="6144" y="905"/>
                    <a:pt x="6156" y="870"/>
                    <a:pt x="6156" y="822"/>
                  </a:cubicBezTo>
                  <a:cubicBezTo>
                    <a:pt x="6156" y="369"/>
                    <a:pt x="5786" y="0"/>
                    <a:pt x="5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6" name="Google Shape;766;p37"/>
          <p:cNvSpPr/>
          <p:nvPr/>
        </p:nvSpPr>
        <p:spPr>
          <a:xfrm rot="5400000">
            <a:off x="2884713" y="3917778"/>
            <a:ext cx="71033" cy="265985"/>
          </a:xfrm>
          <a:custGeom>
            <a:rect b="b" l="l" r="r" t="t"/>
            <a:pathLst>
              <a:path extrusionOk="0" h="6156" w="1644">
                <a:moveTo>
                  <a:pt x="822" y="0"/>
                </a:moveTo>
                <a:cubicBezTo>
                  <a:pt x="370" y="0"/>
                  <a:pt x="1" y="370"/>
                  <a:pt x="1" y="822"/>
                </a:cubicBezTo>
                <a:lnTo>
                  <a:pt x="1" y="5334"/>
                </a:lnTo>
                <a:cubicBezTo>
                  <a:pt x="1" y="5787"/>
                  <a:pt x="358" y="6156"/>
                  <a:pt x="822" y="6156"/>
                </a:cubicBezTo>
                <a:cubicBezTo>
                  <a:pt x="1275" y="6156"/>
                  <a:pt x="1644" y="5787"/>
                  <a:pt x="1644" y="5334"/>
                </a:cubicBezTo>
                <a:lnTo>
                  <a:pt x="1644" y="822"/>
                </a:lnTo>
                <a:cubicBezTo>
                  <a:pt x="1644" y="370"/>
                  <a:pt x="1275" y="0"/>
                  <a:pt x="8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7"/>
          <p:cNvSpPr/>
          <p:nvPr/>
        </p:nvSpPr>
        <p:spPr>
          <a:xfrm rot="10800000">
            <a:off x="4556375" y="3147544"/>
            <a:ext cx="121975" cy="1996402"/>
          </a:xfrm>
          <a:custGeom>
            <a:rect b="b" l="l" r="r" t="t"/>
            <a:pathLst>
              <a:path extrusionOk="0" h="31838" w="2823">
                <a:moveTo>
                  <a:pt x="1" y="0"/>
                </a:moveTo>
                <a:lnTo>
                  <a:pt x="1" y="31838"/>
                </a:lnTo>
                <a:lnTo>
                  <a:pt x="2823" y="31838"/>
                </a:lnTo>
                <a:lnTo>
                  <a:pt x="28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7"/>
          <p:cNvSpPr/>
          <p:nvPr/>
        </p:nvSpPr>
        <p:spPr>
          <a:xfrm rot="5400000">
            <a:off x="2225342" y="2024217"/>
            <a:ext cx="122500" cy="4567316"/>
          </a:xfrm>
          <a:custGeom>
            <a:rect b="b" l="l" r="r" t="t"/>
            <a:pathLst>
              <a:path extrusionOk="0" h="118956" w="2835">
                <a:moveTo>
                  <a:pt x="1" y="0"/>
                </a:moveTo>
                <a:lnTo>
                  <a:pt x="1" y="118955"/>
                </a:lnTo>
                <a:lnTo>
                  <a:pt x="2834" y="118955"/>
                </a:lnTo>
                <a:lnTo>
                  <a:pt x="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7"/>
          <p:cNvSpPr/>
          <p:nvPr/>
        </p:nvSpPr>
        <p:spPr>
          <a:xfrm rot="10800000">
            <a:off x="4125247" y="2681505"/>
            <a:ext cx="562864" cy="634329"/>
          </a:xfrm>
          <a:custGeom>
            <a:rect b="b" l="l" r="r" t="t"/>
            <a:pathLst>
              <a:path extrusionOk="0" h="14681" w="13027">
                <a:moveTo>
                  <a:pt x="1" y="0"/>
                </a:moveTo>
                <a:lnTo>
                  <a:pt x="1" y="4239"/>
                </a:lnTo>
                <a:cubicBezTo>
                  <a:pt x="1" y="10001"/>
                  <a:pt x="4692" y="14681"/>
                  <a:pt x="10442" y="14681"/>
                </a:cubicBezTo>
                <a:lnTo>
                  <a:pt x="13026" y="14681"/>
                </a:lnTo>
                <a:lnTo>
                  <a:pt x="13026" y="11406"/>
                </a:lnTo>
                <a:lnTo>
                  <a:pt x="10442" y="11406"/>
                </a:lnTo>
                <a:cubicBezTo>
                  <a:pt x="6490" y="11406"/>
                  <a:pt x="3275" y="8192"/>
                  <a:pt x="3275" y="4239"/>
                </a:cubicBezTo>
                <a:lnTo>
                  <a:pt x="32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7"/>
          <p:cNvSpPr/>
          <p:nvPr/>
        </p:nvSpPr>
        <p:spPr>
          <a:xfrm rot="10800000">
            <a:off x="4481752" y="3279281"/>
            <a:ext cx="266029" cy="71033"/>
          </a:xfrm>
          <a:custGeom>
            <a:rect b="b" l="l" r="r" t="t"/>
            <a:pathLst>
              <a:path extrusionOk="0" h="1644" w="6157">
                <a:moveTo>
                  <a:pt x="822" y="1"/>
                </a:moveTo>
                <a:cubicBezTo>
                  <a:pt x="370" y="1"/>
                  <a:pt x="1" y="370"/>
                  <a:pt x="1" y="822"/>
                </a:cubicBezTo>
                <a:cubicBezTo>
                  <a:pt x="1" y="1275"/>
                  <a:pt x="370" y="1644"/>
                  <a:pt x="822" y="1644"/>
                </a:cubicBezTo>
                <a:lnTo>
                  <a:pt x="5335" y="1644"/>
                </a:lnTo>
                <a:cubicBezTo>
                  <a:pt x="5787" y="1644"/>
                  <a:pt x="6156" y="1275"/>
                  <a:pt x="6156" y="822"/>
                </a:cubicBezTo>
                <a:cubicBezTo>
                  <a:pt x="6156" y="370"/>
                  <a:pt x="5787" y="1"/>
                  <a:pt x="53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7"/>
          <p:cNvSpPr/>
          <p:nvPr/>
        </p:nvSpPr>
        <p:spPr>
          <a:xfrm rot="10800000">
            <a:off x="4089774" y="2615657"/>
            <a:ext cx="71033" cy="265467"/>
          </a:xfrm>
          <a:custGeom>
            <a:rect b="b" l="l" r="r" t="t"/>
            <a:pathLst>
              <a:path extrusionOk="0" h="6144" w="1644">
                <a:moveTo>
                  <a:pt x="822" y="0"/>
                </a:moveTo>
                <a:cubicBezTo>
                  <a:pt x="370" y="0"/>
                  <a:pt x="1" y="357"/>
                  <a:pt x="1" y="810"/>
                </a:cubicBezTo>
                <a:lnTo>
                  <a:pt x="1" y="5322"/>
                </a:lnTo>
                <a:cubicBezTo>
                  <a:pt x="1" y="5775"/>
                  <a:pt x="370" y="6144"/>
                  <a:pt x="822" y="6144"/>
                </a:cubicBezTo>
                <a:cubicBezTo>
                  <a:pt x="1286" y="6144"/>
                  <a:pt x="1644" y="5775"/>
                  <a:pt x="1644" y="5322"/>
                </a:cubicBezTo>
                <a:lnTo>
                  <a:pt x="1644" y="810"/>
                </a:lnTo>
                <a:cubicBezTo>
                  <a:pt x="1644" y="357"/>
                  <a:pt x="1286" y="0"/>
                  <a:pt x="8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7"/>
          <p:cNvSpPr/>
          <p:nvPr/>
        </p:nvSpPr>
        <p:spPr>
          <a:xfrm rot="5400000">
            <a:off x="2266111" y="3966768"/>
            <a:ext cx="141505" cy="680648"/>
          </a:xfrm>
          <a:custGeom>
            <a:rect b="b" l="l" r="r" t="t"/>
            <a:pathLst>
              <a:path extrusionOk="0" h="15753" w="3275">
                <a:moveTo>
                  <a:pt x="1" y="1"/>
                </a:moveTo>
                <a:lnTo>
                  <a:pt x="1" y="15753"/>
                </a:lnTo>
                <a:lnTo>
                  <a:pt x="3275" y="15753"/>
                </a:lnTo>
                <a:lnTo>
                  <a:pt x="327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7"/>
          <p:cNvSpPr/>
          <p:nvPr/>
        </p:nvSpPr>
        <p:spPr>
          <a:xfrm rot="5400000">
            <a:off x="1876660" y="4275982"/>
            <a:ext cx="246456" cy="62262"/>
          </a:xfrm>
          <a:custGeom>
            <a:rect b="b" l="l" r="r" t="t"/>
            <a:pathLst>
              <a:path extrusionOk="0" h="1441" w="5704">
                <a:moveTo>
                  <a:pt x="726" y="0"/>
                </a:moveTo>
                <a:cubicBezTo>
                  <a:pt x="322" y="0"/>
                  <a:pt x="0" y="322"/>
                  <a:pt x="0" y="726"/>
                </a:cubicBezTo>
                <a:cubicBezTo>
                  <a:pt x="0" y="1119"/>
                  <a:pt x="322" y="1441"/>
                  <a:pt x="726" y="1441"/>
                </a:cubicBezTo>
                <a:lnTo>
                  <a:pt x="4989" y="1441"/>
                </a:lnTo>
                <a:cubicBezTo>
                  <a:pt x="5382" y="1441"/>
                  <a:pt x="5703" y="1119"/>
                  <a:pt x="5703" y="726"/>
                </a:cubicBezTo>
                <a:cubicBezTo>
                  <a:pt x="5703" y="322"/>
                  <a:pt x="5382" y="0"/>
                  <a:pt x="49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7"/>
          <p:cNvSpPr/>
          <p:nvPr/>
        </p:nvSpPr>
        <p:spPr>
          <a:xfrm rot="5400000">
            <a:off x="2554176" y="4275961"/>
            <a:ext cx="246456" cy="62305"/>
          </a:xfrm>
          <a:custGeom>
            <a:rect b="b" l="l" r="r" t="t"/>
            <a:pathLst>
              <a:path extrusionOk="0" h="1442" w="5704">
                <a:moveTo>
                  <a:pt x="726" y="1"/>
                </a:moveTo>
                <a:cubicBezTo>
                  <a:pt x="322" y="1"/>
                  <a:pt x="0" y="322"/>
                  <a:pt x="0" y="727"/>
                </a:cubicBezTo>
                <a:cubicBezTo>
                  <a:pt x="0" y="1120"/>
                  <a:pt x="322" y="1441"/>
                  <a:pt x="726" y="1441"/>
                </a:cubicBezTo>
                <a:lnTo>
                  <a:pt x="4989" y="1441"/>
                </a:lnTo>
                <a:cubicBezTo>
                  <a:pt x="5382" y="1441"/>
                  <a:pt x="5703" y="1120"/>
                  <a:pt x="5703" y="727"/>
                </a:cubicBezTo>
                <a:cubicBezTo>
                  <a:pt x="5703" y="322"/>
                  <a:pt x="5382" y="1"/>
                  <a:pt x="49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8"/>
          <p:cNvSpPr txBox="1"/>
          <p:nvPr>
            <p:ph type="ctrTitle"/>
          </p:nvPr>
        </p:nvSpPr>
        <p:spPr>
          <a:xfrm>
            <a:off x="709350" y="788775"/>
            <a:ext cx="7725300" cy="1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7" name="Google Shape;777;p38"/>
          <p:cNvSpPr txBox="1"/>
          <p:nvPr>
            <p:ph idx="1" type="subTitle"/>
          </p:nvPr>
        </p:nvSpPr>
        <p:spPr>
          <a:xfrm>
            <a:off x="2361600" y="1894575"/>
            <a:ext cx="4420800" cy="11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8" name="Google Shape;778;p38"/>
          <p:cNvSpPr/>
          <p:nvPr/>
        </p:nvSpPr>
        <p:spPr>
          <a:xfrm rot="-7515122">
            <a:off x="825581" y="976740"/>
            <a:ext cx="1160069" cy="1160047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8"/>
          <p:cNvSpPr/>
          <p:nvPr/>
        </p:nvSpPr>
        <p:spPr>
          <a:xfrm rot="8266514">
            <a:off x="-1586895" y="-556051"/>
            <a:ext cx="2518296" cy="2511620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8"/>
          <p:cNvSpPr/>
          <p:nvPr/>
        </p:nvSpPr>
        <p:spPr>
          <a:xfrm rot="3592596">
            <a:off x="6995175" y="3500280"/>
            <a:ext cx="1160018" cy="1160041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8"/>
          <p:cNvSpPr/>
          <p:nvPr/>
        </p:nvSpPr>
        <p:spPr>
          <a:xfrm rot="-2225917">
            <a:off x="7965886" y="3832957"/>
            <a:ext cx="2518312" cy="251163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2" name="Google Shape;782;p38"/>
          <p:cNvGrpSpPr/>
          <p:nvPr/>
        </p:nvGrpSpPr>
        <p:grpSpPr>
          <a:xfrm flipH="1">
            <a:off x="-167203" y="4525862"/>
            <a:ext cx="1932971" cy="666322"/>
            <a:chOff x="7213579" y="4485138"/>
            <a:chExt cx="1932971" cy="666322"/>
          </a:xfrm>
        </p:grpSpPr>
        <p:sp>
          <p:nvSpPr>
            <p:cNvPr id="783" name="Google Shape;783;p38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7" name="Google Shape;787;p38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788" name="Google Shape;788;p38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8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8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9"/>
          <p:cNvSpPr txBox="1"/>
          <p:nvPr>
            <p:ph hasCustomPrompt="1" type="title"/>
          </p:nvPr>
        </p:nvSpPr>
        <p:spPr>
          <a:xfrm>
            <a:off x="1441625" y="1050825"/>
            <a:ext cx="4071900" cy="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793" name="Google Shape;793;p39"/>
          <p:cNvSpPr txBox="1"/>
          <p:nvPr>
            <p:ph idx="1" type="subTitle"/>
          </p:nvPr>
        </p:nvSpPr>
        <p:spPr>
          <a:xfrm>
            <a:off x="1441625" y="2033025"/>
            <a:ext cx="4071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39"/>
          <p:cNvSpPr txBox="1"/>
          <p:nvPr>
            <p:ph hasCustomPrompt="1" idx="2" type="title"/>
          </p:nvPr>
        </p:nvSpPr>
        <p:spPr>
          <a:xfrm>
            <a:off x="3630475" y="2718375"/>
            <a:ext cx="4071900" cy="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795" name="Google Shape;795;p39"/>
          <p:cNvSpPr txBox="1"/>
          <p:nvPr>
            <p:ph idx="3" type="subTitle"/>
          </p:nvPr>
        </p:nvSpPr>
        <p:spPr>
          <a:xfrm>
            <a:off x="3630475" y="3700575"/>
            <a:ext cx="4071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39"/>
          <p:cNvSpPr/>
          <p:nvPr/>
        </p:nvSpPr>
        <p:spPr>
          <a:xfrm rot="10800000">
            <a:off x="7898487" y="3814305"/>
            <a:ext cx="2386199" cy="2379921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9"/>
          <p:cNvSpPr/>
          <p:nvPr/>
        </p:nvSpPr>
        <p:spPr>
          <a:xfrm rot="-5690366">
            <a:off x="-796682" y="-708805"/>
            <a:ext cx="2026614" cy="2026670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8" name="Google Shape;798;p39"/>
          <p:cNvGrpSpPr/>
          <p:nvPr/>
        </p:nvGrpSpPr>
        <p:grpSpPr>
          <a:xfrm>
            <a:off x="7485856" y="9836"/>
            <a:ext cx="1658143" cy="2352713"/>
            <a:chOff x="7485856" y="9836"/>
            <a:chExt cx="1658143" cy="2352713"/>
          </a:xfrm>
        </p:grpSpPr>
        <p:grpSp>
          <p:nvGrpSpPr>
            <p:cNvPr id="799" name="Google Shape;799;p39"/>
            <p:cNvGrpSpPr/>
            <p:nvPr/>
          </p:nvGrpSpPr>
          <p:grpSpPr>
            <a:xfrm flipH="1" rot="5400000">
              <a:off x="7204090" y="291603"/>
              <a:ext cx="2221675" cy="1658143"/>
              <a:chOff x="-462705" y="-347755"/>
              <a:chExt cx="2221675" cy="1658143"/>
            </a:xfrm>
          </p:grpSpPr>
          <p:sp>
            <p:nvSpPr>
              <p:cNvPr id="800" name="Google Shape;800;p39"/>
              <p:cNvSpPr/>
              <p:nvPr/>
            </p:nvSpPr>
            <p:spPr>
              <a:xfrm rot="-5400000">
                <a:off x="1418476" y="-377925"/>
                <a:ext cx="122500" cy="558489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 rot="-5400000">
                <a:off x="240260" y="770446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 rot="-5400000">
                <a:off x="-873756" y="136871"/>
                <a:ext cx="1091702" cy="122450"/>
              </a:xfrm>
              <a:custGeom>
                <a:rect b="b" l="l" r="r" t="t"/>
                <a:pathLst>
                  <a:path extrusionOk="0" h="2834" w="26635">
                    <a:moveTo>
                      <a:pt x="0" y="0"/>
                    </a:moveTo>
                    <a:lnTo>
                      <a:pt x="0" y="2834"/>
                    </a:lnTo>
                    <a:lnTo>
                      <a:pt x="26634" y="2834"/>
                    </a:lnTo>
                    <a:lnTo>
                      <a:pt x="266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 rot="-5400000">
                <a:off x="539937" y="409505"/>
                <a:ext cx="793323" cy="122507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 rot="-5400000">
                <a:off x="927842" y="-22987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 rot="-5400000">
                <a:off x="904661" y="73638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 rot="-5400000">
                <a:off x="1232887" y="-137798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 rot="-5400000">
                <a:off x="561788" y="806459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9"/>
              <p:cNvSpPr/>
              <p:nvPr/>
            </p:nvSpPr>
            <p:spPr>
              <a:xfrm rot="-5400000">
                <a:off x="891289" y="735728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9"/>
              <p:cNvSpPr/>
              <p:nvPr/>
            </p:nvSpPr>
            <p:spPr>
              <a:xfrm rot="-5400000">
                <a:off x="368111" y="1142117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 rot="-5400000">
                <a:off x="-457563" y="804644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 rot="-5400000">
                <a:off x="-153771" y="1134145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 rot="-5400000">
                <a:off x="-365229" y="610988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3" name="Google Shape;813;p39"/>
            <p:cNvSpPr/>
            <p:nvPr/>
          </p:nvSpPr>
          <p:spPr>
            <a:xfrm rot="-5400000">
              <a:off x="8290433" y="1827836"/>
              <a:ext cx="534732" cy="53469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39"/>
          <p:cNvGrpSpPr/>
          <p:nvPr/>
        </p:nvGrpSpPr>
        <p:grpSpPr>
          <a:xfrm>
            <a:off x="6" y="2777592"/>
            <a:ext cx="1658143" cy="2365920"/>
            <a:chOff x="6" y="2777592"/>
            <a:chExt cx="1658143" cy="2365920"/>
          </a:xfrm>
        </p:grpSpPr>
        <p:grpSp>
          <p:nvGrpSpPr>
            <p:cNvPr id="815" name="Google Shape;815;p39"/>
            <p:cNvGrpSpPr/>
            <p:nvPr/>
          </p:nvGrpSpPr>
          <p:grpSpPr>
            <a:xfrm flipH="1" rot="-5400000">
              <a:off x="-281760" y="3203603"/>
              <a:ext cx="2221675" cy="1658143"/>
              <a:chOff x="-462705" y="-347755"/>
              <a:chExt cx="2221675" cy="1658143"/>
            </a:xfrm>
          </p:grpSpPr>
          <p:sp>
            <p:nvSpPr>
              <p:cNvPr id="816" name="Google Shape;816;p39"/>
              <p:cNvSpPr/>
              <p:nvPr/>
            </p:nvSpPr>
            <p:spPr>
              <a:xfrm rot="-5400000">
                <a:off x="1418476" y="-377925"/>
                <a:ext cx="122500" cy="558489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9"/>
              <p:cNvSpPr/>
              <p:nvPr/>
            </p:nvSpPr>
            <p:spPr>
              <a:xfrm rot="-5400000">
                <a:off x="240260" y="770446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 rot="-5400000">
                <a:off x="-873756" y="136871"/>
                <a:ext cx="1091702" cy="122450"/>
              </a:xfrm>
              <a:custGeom>
                <a:rect b="b" l="l" r="r" t="t"/>
                <a:pathLst>
                  <a:path extrusionOk="0" h="2834" w="26635">
                    <a:moveTo>
                      <a:pt x="0" y="0"/>
                    </a:moveTo>
                    <a:lnTo>
                      <a:pt x="0" y="2834"/>
                    </a:lnTo>
                    <a:lnTo>
                      <a:pt x="26634" y="2834"/>
                    </a:lnTo>
                    <a:lnTo>
                      <a:pt x="266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9"/>
              <p:cNvSpPr/>
              <p:nvPr/>
            </p:nvSpPr>
            <p:spPr>
              <a:xfrm rot="-5400000">
                <a:off x="539937" y="409505"/>
                <a:ext cx="793323" cy="122507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9"/>
              <p:cNvSpPr/>
              <p:nvPr/>
            </p:nvSpPr>
            <p:spPr>
              <a:xfrm rot="-5400000">
                <a:off x="927842" y="-22987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9"/>
              <p:cNvSpPr/>
              <p:nvPr/>
            </p:nvSpPr>
            <p:spPr>
              <a:xfrm rot="-5400000">
                <a:off x="904661" y="73638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9"/>
              <p:cNvSpPr/>
              <p:nvPr/>
            </p:nvSpPr>
            <p:spPr>
              <a:xfrm rot="-5400000">
                <a:off x="1232887" y="-137798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9"/>
              <p:cNvSpPr/>
              <p:nvPr/>
            </p:nvSpPr>
            <p:spPr>
              <a:xfrm rot="-5400000">
                <a:off x="561788" y="806459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 rot="-5400000">
                <a:off x="891289" y="735728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9"/>
              <p:cNvSpPr/>
              <p:nvPr/>
            </p:nvSpPr>
            <p:spPr>
              <a:xfrm rot="-5400000">
                <a:off x="368111" y="1142117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9"/>
              <p:cNvSpPr/>
              <p:nvPr/>
            </p:nvSpPr>
            <p:spPr>
              <a:xfrm rot="-5400000">
                <a:off x="-457563" y="804644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 rot="-5400000">
                <a:off x="-153771" y="1134145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9"/>
              <p:cNvSpPr/>
              <p:nvPr/>
            </p:nvSpPr>
            <p:spPr>
              <a:xfrm rot="-5400000">
                <a:off x="-365229" y="610988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9" name="Google Shape;829;p39"/>
            <p:cNvSpPr/>
            <p:nvPr/>
          </p:nvSpPr>
          <p:spPr>
            <a:xfrm rot="-5400000">
              <a:off x="301833" y="2777611"/>
              <a:ext cx="534732" cy="53469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 1">
  <p:cSld name="CUSTOM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0"/>
          <p:cNvSpPr txBox="1"/>
          <p:nvPr>
            <p:ph hasCustomPrompt="1" type="title"/>
          </p:nvPr>
        </p:nvSpPr>
        <p:spPr>
          <a:xfrm>
            <a:off x="2532188" y="893725"/>
            <a:ext cx="4071900" cy="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832" name="Google Shape;832;p40"/>
          <p:cNvSpPr txBox="1"/>
          <p:nvPr>
            <p:ph idx="1" type="subTitle"/>
          </p:nvPr>
        </p:nvSpPr>
        <p:spPr>
          <a:xfrm>
            <a:off x="2532188" y="1875925"/>
            <a:ext cx="4071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0"/>
          <p:cNvSpPr txBox="1"/>
          <p:nvPr>
            <p:ph hasCustomPrompt="1" idx="2" type="title"/>
          </p:nvPr>
        </p:nvSpPr>
        <p:spPr>
          <a:xfrm>
            <a:off x="2532188" y="2361513"/>
            <a:ext cx="4071900" cy="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834" name="Google Shape;834;p40"/>
          <p:cNvSpPr txBox="1"/>
          <p:nvPr>
            <p:ph idx="3" type="subTitle"/>
          </p:nvPr>
        </p:nvSpPr>
        <p:spPr>
          <a:xfrm>
            <a:off x="2532188" y="3343713"/>
            <a:ext cx="4071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35" name="Google Shape;835;p40"/>
          <p:cNvGrpSpPr/>
          <p:nvPr/>
        </p:nvGrpSpPr>
        <p:grpSpPr>
          <a:xfrm>
            <a:off x="7584091" y="11"/>
            <a:ext cx="1789944" cy="3528751"/>
            <a:chOff x="7354066" y="11"/>
            <a:chExt cx="1789944" cy="3528751"/>
          </a:xfrm>
        </p:grpSpPr>
        <p:sp>
          <p:nvSpPr>
            <p:cNvPr id="836" name="Google Shape;836;p40"/>
            <p:cNvSpPr/>
            <p:nvPr/>
          </p:nvSpPr>
          <p:spPr>
            <a:xfrm flipH="1">
              <a:off x="8878250" y="1823675"/>
              <a:ext cx="265751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7" name="Google Shape;837;p40"/>
            <p:cNvGrpSpPr/>
            <p:nvPr/>
          </p:nvGrpSpPr>
          <p:grpSpPr>
            <a:xfrm rot="10800000">
              <a:off x="7354066" y="11"/>
              <a:ext cx="1789944" cy="3398275"/>
              <a:chOff x="-9" y="1745236"/>
              <a:chExt cx="1789944" cy="3398275"/>
            </a:xfrm>
          </p:grpSpPr>
          <p:sp>
            <p:nvSpPr>
              <p:cNvPr id="838" name="Google Shape;838;p40"/>
              <p:cNvSpPr/>
              <p:nvPr/>
            </p:nvSpPr>
            <p:spPr>
              <a:xfrm flipH="1">
                <a:off x="187830" y="4585023"/>
                <a:ext cx="122500" cy="558489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 flipH="1">
                <a:off x="1461598" y="3281409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 flipH="1" rot="5400000">
                <a:off x="976744" y="2673837"/>
                <a:ext cx="1091702" cy="122450"/>
              </a:xfrm>
              <a:custGeom>
                <a:rect b="b" l="l" r="r" t="t"/>
                <a:pathLst>
                  <a:path extrusionOk="0" h="2834" w="26635">
                    <a:moveTo>
                      <a:pt x="0" y="0"/>
                    </a:moveTo>
                    <a:lnTo>
                      <a:pt x="0" y="2834"/>
                    </a:lnTo>
                    <a:lnTo>
                      <a:pt x="26634" y="2834"/>
                    </a:lnTo>
                    <a:lnTo>
                      <a:pt x="266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 flipH="1">
                <a:off x="421858" y="4259887"/>
                <a:ext cx="793323" cy="122507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 flipH="1">
                <a:off x="178595" y="4251677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 flipH="1">
                <a:off x="518638" y="4191964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 flipH="1">
                <a:off x="112747" y="4714645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 flipH="1">
                <a:off x="1215186" y="3885364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 flipH="1">
                <a:off x="1181225" y="4178095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 flipH="1">
                <a:off x="1392639" y="3849890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 flipH="1">
                <a:off x="1093249" y="1811085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 flipH="1">
                <a:off x="1384430" y="3328246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 flipH="1">
                <a:off x="1057776" y="1745236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 rot="-5400000">
                <a:off x="1255221" y="2425136"/>
                <a:ext cx="534732" cy="534695"/>
              </a:xfrm>
              <a:custGeom>
                <a:rect b="b" l="l" r="r" t="t"/>
                <a:pathLst>
                  <a:path extrusionOk="0" h="7395" w="7395">
                    <a:moveTo>
                      <a:pt x="3691" y="1370"/>
                    </a:moveTo>
                    <a:cubicBezTo>
                      <a:pt x="4037" y="1370"/>
                      <a:pt x="4322" y="1655"/>
                      <a:pt x="4322" y="2001"/>
                    </a:cubicBezTo>
                    <a:cubicBezTo>
                      <a:pt x="4322" y="2358"/>
                      <a:pt x="4037" y="2644"/>
                      <a:pt x="3691" y="2644"/>
                    </a:cubicBezTo>
                    <a:cubicBezTo>
                      <a:pt x="3334" y="2644"/>
                      <a:pt x="3048" y="2358"/>
                      <a:pt x="3048" y="2001"/>
                    </a:cubicBezTo>
                    <a:cubicBezTo>
                      <a:pt x="3048" y="1655"/>
                      <a:pt x="3334" y="1370"/>
                      <a:pt x="3691" y="1370"/>
                    </a:cubicBezTo>
                    <a:close/>
                    <a:moveTo>
                      <a:pt x="1917" y="3132"/>
                    </a:moveTo>
                    <a:cubicBezTo>
                      <a:pt x="2275" y="3132"/>
                      <a:pt x="2560" y="3417"/>
                      <a:pt x="2560" y="3775"/>
                    </a:cubicBezTo>
                    <a:cubicBezTo>
                      <a:pt x="2560" y="4120"/>
                      <a:pt x="2275" y="4406"/>
                      <a:pt x="1917" y="4406"/>
                    </a:cubicBezTo>
                    <a:cubicBezTo>
                      <a:pt x="1572" y="4406"/>
                      <a:pt x="1286" y="4120"/>
                      <a:pt x="1286" y="3775"/>
                    </a:cubicBezTo>
                    <a:cubicBezTo>
                      <a:pt x="1286" y="3417"/>
                      <a:pt x="1572" y="3132"/>
                      <a:pt x="1917" y="3132"/>
                    </a:cubicBezTo>
                    <a:close/>
                    <a:moveTo>
                      <a:pt x="3703" y="3132"/>
                    </a:moveTo>
                    <a:cubicBezTo>
                      <a:pt x="4049" y="3132"/>
                      <a:pt x="4334" y="3417"/>
                      <a:pt x="4334" y="3775"/>
                    </a:cubicBezTo>
                    <a:cubicBezTo>
                      <a:pt x="4334" y="4120"/>
                      <a:pt x="4049" y="4406"/>
                      <a:pt x="3703" y="4406"/>
                    </a:cubicBezTo>
                    <a:cubicBezTo>
                      <a:pt x="3346" y="4406"/>
                      <a:pt x="3060" y="4120"/>
                      <a:pt x="3060" y="3775"/>
                    </a:cubicBezTo>
                    <a:cubicBezTo>
                      <a:pt x="3060" y="3417"/>
                      <a:pt x="3346" y="3132"/>
                      <a:pt x="3703" y="3132"/>
                    </a:cubicBezTo>
                    <a:close/>
                    <a:moveTo>
                      <a:pt x="5454" y="3132"/>
                    </a:moveTo>
                    <a:cubicBezTo>
                      <a:pt x="5799" y="3132"/>
                      <a:pt x="6085" y="3417"/>
                      <a:pt x="6085" y="3775"/>
                    </a:cubicBezTo>
                    <a:cubicBezTo>
                      <a:pt x="6085" y="4120"/>
                      <a:pt x="5799" y="4406"/>
                      <a:pt x="5454" y="4406"/>
                    </a:cubicBezTo>
                    <a:cubicBezTo>
                      <a:pt x="5096" y="4406"/>
                      <a:pt x="4811" y="4120"/>
                      <a:pt x="4811" y="3775"/>
                    </a:cubicBezTo>
                    <a:cubicBezTo>
                      <a:pt x="4811" y="3417"/>
                      <a:pt x="5096" y="3132"/>
                      <a:pt x="5454" y="3132"/>
                    </a:cubicBezTo>
                    <a:close/>
                    <a:moveTo>
                      <a:pt x="3691" y="4894"/>
                    </a:moveTo>
                    <a:cubicBezTo>
                      <a:pt x="4037" y="4894"/>
                      <a:pt x="4322" y="5180"/>
                      <a:pt x="4322" y="5537"/>
                    </a:cubicBezTo>
                    <a:cubicBezTo>
                      <a:pt x="4322" y="5882"/>
                      <a:pt x="4037" y="6168"/>
                      <a:pt x="3691" y="6168"/>
                    </a:cubicBezTo>
                    <a:cubicBezTo>
                      <a:pt x="3334" y="6168"/>
                      <a:pt x="3048" y="5882"/>
                      <a:pt x="3048" y="5537"/>
                    </a:cubicBezTo>
                    <a:cubicBezTo>
                      <a:pt x="3048" y="5180"/>
                      <a:pt x="3334" y="4894"/>
                      <a:pt x="3691" y="4894"/>
                    </a:cubicBezTo>
                    <a:close/>
                    <a:moveTo>
                      <a:pt x="3549" y="0"/>
                    </a:moveTo>
                    <a:cubicBezTo>
                      <a:pt x="3453" y="0"/>
                      <a:pt x="3370" y="84"/>
                      <a:pt x="3370" y="179"/>
                    </a:cubicBezTo>
                    <a:lnTo>
                      <a:pt x="3370" y="453"/>
                    </a:lnTo>
                    <a:cubicBezTo>
                      <a:pt x="3370" y="465"/>
                      <a:pt x="3370" y="477"/>
                      <a:pt x="3382" y="500"/>
                    </a:cubicBezTo>
                    <a:cubicBezTo>
                      <a:pt x="3168" y="512"/>
                      <a:pt x="2965" y="560"/>
                      <a:pt x="2763" y="620"/>
                    </a:cubicBezTo>
                    <a:cubicBezTo>
                      <a:pt x="2763" y="596"/>
                      <a:pt x="2763" y="584"/>
                      <a:pt x="2751" y="572"/>
                    </a:cubicBezTo>
                    <a:lnTo>
                      <a:pt x="2644" y="322"/>
                    </a:lnTo>
                    <a:cubicBezTo>
                      <a:pt x="2617" y="251"/>
                      <a:pt x="2557" y="213"/>
                      <a:pt x="2494" y="213"/>
                    </a:cubicBezTo>
                    <a:cubicBezTo>
                      <a:pt x="2473" y="213"/>
                      <a:pt x="2451" y="217"/>
                      <a:pt x="2429" y="227"/>
                    </a:cubicBezTo>
                    <a:lnTo>
                      <a:pt x="2132" y="346"/>
                    </a:lnTo>
                    <a:cubicBezTo>
                      <a:pt x="2048" y="381"/>
                      <a:pt x="2001" y="489"/>
                      <a:pt x="2048" y="572"/>
                    </a:cubicBezTo>
                    <a:lnTo>
                      <a:pt x="2144" y="822"/>
                    </a:lnTo>
                    <a:cubicBezTo>
                      <a:pt x="2156" y="834"/>
                      <a:pt x="2156" y="846"/>
                      <a:pt x="2167" y="858"/>
                    </a:cubicBezTo>
                    <a:cubicBezTo>
                      <a:pt x="1989" y="953"/>
                      <a:pt x="1810" y="1072"/>
                      <a:pt x="1655" y="1203"/>
                    </a:cubicBezTo>
                    <a:cubicBezTo>
                      <a:pt x="1655" y="1191"/>
                      <a:pt x="1644" y="1179"/>
                      <a:pt x="1632" y="1167"/>
                    </a:cubicBezTo>
                    <a:lnTo>
                      <a:pt x="1441" y="977"/>
                    </a:lnTo>
                    <a:cubicBezTo>
                      <a:pt x="1405" y="941"/>
                      <a:pt x="1361" y="923"/>
                      <a:pt x="1316" y="923"/>
                    </a:cubicBezTo>
                    <a:cubicBezTo>
                      <a:pt x="1271" y="923"/>
                      <a:pt x="1227" y="941"/>
                      <a:pt x="1191" y="977"/>
                    </a:cubicBezTo>
                    <a:lnTo>
                      <a:pt x="977" y="1203"/>
                    </a:lnTo>
                    <a:cubicBezTo>
                      <a:pt x="905" y="1262"/>
                      <a:pt x="905" y="1370"/>
                      <a:pt x="977" y="1441"/>
                    </a:cubicBezTo>
                    <a:lnTo>
                      <a:pt x="1167" y="1632"/>
                    </a:lnTo>
                    <a:cubicBezTo>
                      <a:pt x="1179" y="1643"/>
                      <a:pt x="1191" y="1643"/>
                      <a:pt x="1191" y="1655"/>
                    </a:cubicBezTo>
                    <a:cubicBezTo>
                      <a:pt x="1072" y="1810"/>
                      <a:pt x="953" y="1977"/>
                      <a:pt x="858" y="2155"/>
                    </a:cubicBezTo>
                    <a:cubicBezTo>
                      <a:pt x="846" y="2144"/>
                      <a:pt x="834" y="2144"/>
                      <a:pt x="834" y="2144"/>
                    </a:cubicBezTo>
                    <a:lnTo>
                      <a:pt x="572" y="2036"/>
                    </a:lnTo>
                    <a:cubicBezTo>
                      <a:pt x="551" y="2027"/>
                      <a:pt x="529" y="2023"/>
                      <a:pt x="507" y="2023"/>
                    </a:cubicBezTo>
                    <a:cubicBezTo>
                      <a:pt x="443" y="2023"/>
                      <a:pt x="381" y="2061"/>
                      <a:pt x="346" y="2132"/>
                    </a:cubicBezTo>
                    <a:lnTo>
                      <a:pt x="227" y="2417"/>
                    </a:lnTo>
                    <a:cubicBezTo>
                      <a:pt x="191" y="2501"/>
                      <a:pt x="239" y="2608"/>
                      <a:pt x="322" y="2644"/>
                    </a:cubicBezTo>
                    <a:lnTo>
                      <a:pt x="572" y="2751"/>
                    </a:lnTo>
                    <a:lnTo>
                      <a:pt x="596" y="2751"/>
                    </a:lnTo>
                    <a:cubicBezTo>
                      <a:pt x="536" y="2953"/>
                      <a:pt x="501" y="3156"/>
                      <a:pt x="477" y="3370"/>
                    </a:cubicBezTo>
                    <a:lnTo>
                      <a:pt x="179" y="3370"/>
                    </a:lnTo>
                    <a:cubicBezTo>
                      <a:pt x="84" y="3370"/>
                      <a:pt x="0" y="3453"/>
                      <a:pt x="0" y="3548"/>
                    </a:cubicBezTo>
                    <a:lnTo>
                      <a:pt x="0" y="3858"/>
                    </a:lnTo>
                    <a:cubicBezTo>
                      <a:pt x="0" y="3953"/>
                      <a:pt x="84" y="4025"/>
                      <a:pt x="179" y="4025"/>
                    </a:cubicBezTo>
                    <a:lnTo>
                      <a:pt x="477" y="4025"/>
                    </a:lnTo>
                    <a:cubicBezTo>
                      <a:pt x="489" y="4203"/>
                      <a:pt x="524" y="4382"/>
                      <a:pt x="560" y="4549"/>
                    </a:cubicBezTo>
                    <a:lnTo>
                      <a:pt x="548" y="4549"/>
                    </a:lnTo>
                    <a:lnTo>
                      <a:pt x="286" y="4656"/>
                    </a:lnTo>
                    <a:cubicBezTo>
                      <a:pt x="203" y="4691"/>
                      <a:pt x="155" y="4787"/>
                      <a:pt x="191" y="4870"/>
                    </a:cubicBezTo>
                    <a:lnTo>
                      <a:pt x="298" y="5168"/>
                    </a:lnTo>
                    <a:cubicBezTo>
                      <a:pt x="326" y="5232"/>
                      <a:pt x="389" y="5275"/>
                      <a:pt x="460" y="5275"/>
                    </a:cubicBezTo>
                    <a:cubicBezTo>
                      <a:pt x="481" y="5275"/>
                      <a:pt x="503" y="5271"/>
                      <a:pt x="524" y="5263"/>
                    </a:cubicBezTo>
                    <a:lnTo>
                      <a:pt x="786" y="5168"/>
                    </a:lnTo>
                    <a:cubicBezTo>
                      <a:pt x="786" y="5168"/>
                      <a:pt x="798" y="5168"/>
                      <a:pt x="798" y="5156"/>
                    </a:cubicBezTo>
                    <a:cubicBezTo>
                      <a:pt x="905" y="5370"/>
                      <a:pt x="1036" y="5573"/>
                      <a:pt x="1179" y="5751"/>
                    </a:cubicBezTo>
                    <a:cubicBezTo>
                      <a:pt x="1179" y="5763"/>
                      <a:pt x="1179" y="5763"/>
                      <a:pt x="1167" y="5763"/>
                    </a:cubicBezTo>
                    <a:lnTo>
                      <a:pt x="977" y="5965"/>
                    </a:lnTo>
                    <a:cubicBezTo>
                      <a:pt x="905" y="6025"/>
                      <a:pt x="905" y="6132"/>
                      <a:pt x="977" y="6204"/>
                    </a:cubicBezTo>
                    <a:lnTo>
                      <a:pt x="1191" y="6430"/>
                    </a:lnTo>
                    <a:cubicBezTo>
                      <a:pt x="1227" y="6460"/>
                      <a:pt x="1271" y="6474"/>
                      <a:pt x="1316" y="6474"/>
                    </a:cubicBezTo>
                    <a:cubicBezTo>
                      <a:pt x="1361" y="6474"/>
                      <a:pt x="1405" y="6460"/>
                      <a:pt x="1441" y="6430"/>
                    </a:cubicBezTo>
                    <a:lnTo>
                      <a:pt x="1632" y="6227"/>
                    </a:lnTo>
                    <a:cubicBezTo>
                      <a:pt x="1644" y="6227"/>
                      <a:pt x="1644" y="6227"/>
                      <a:pt x="1644" y="6215"/>
                    </a:cubicBezTo>
                    <a:cubicBezTo>
                      <a:pt x="1786" y="6335"/>
                      <a:pt x="1941" y="6430"/>
                      <a:pt x="2096" y="6525"/>
                    </a:cubicBezTo>
                    <a:cubicBezTo>
                      <a:pt x="2096" y="6525"/>
                      <a:pt x="2084" y="6537"/>
                      <a:pt x="2084" y="6537"/>
                    </a:cubicBezTo>
                    <a:lnTo>
                      <a:pt x="1977" y="6799"/>
                    </a:lnTo>
                    <a:cubicBezTo>
                      <a:pt x="1941" y="6882"/>
                      <a:pt x="1977" y="6977"/>
                      <a:pt x="2060" y="7025"/>
                    </a:cubicBezTo>
                    <a:lnTo>
                      <a:pt x="2346" y="7144"/>
                    </a:lnTo>
                    <a:cubicBezTo>
                      <a:pt x="2371" y="7153"/>
                      <a:pt x="2396" y="7158"/>
                      <a:pt x="2420" y="7158"/>
                    </a:cubicBezTo>
                    <a:cubicBezTo>
                      <a:pt x="2487" y="7158"/>
                      <a:pt x="2546" y="7122"/>
                      <a:pt x="2572" y="7061"/>
                    </a:cubicBezTo>
                    <a:lnTo>
                      <a:pt x="2691" y="6811"/>
                    </a:lnTo>
                    <a:cubicBezTo>
                      <a:pt x="2691" y="6799"/>
                      <a:pt x="2691" y="6787"/>
                      <a:pt x="2691" y="6787"/>
                    </a:cubicBezTo>
                    <a:cubicBezTo>
                      <a:pt x="2918" y="6858"/>
                      <a:pt x="3144" y="6906"/>
                      <a:pt x="3370" y="6930"/>
                    </a:cubicBezTo>
                    <a:cubicBezTo>
                      <a:pt x="3370" y="6930"/>
                      <a:pt x="3370" y="6942"/>
                      <a:pt x="3370" y="6954"/>
                    </a:cubicBezTo>
                    <a:lnTo>
                      <a:pt x="3370" y="7227"/>
                    </a:lnTo>
                    <a:cubicBezTo>
                      <a:pt x="3370" y="7323"/>
                      <a:pt x="3453" y="7394"/>
                      <a:pt x="3549" y="7394"/>
                    </a:cubicBezTo>
                    <a:lnTo>
                      <a:pt x="3858" y="7394"/>
                    </a:lnTo>
                    <a:cubicBezTo>
                      <a:pt x="3953" y="7394"/>
                      <a:pt x="4025" y="7323"/>
                      <a:pt x="4025" y="7227"/>
                    </a:cubicBezTo>
                    <a:lnTo>
                      <a:pt x="4025" y="6954"/>
                    </a:lnTo>
                    <a:cubicBezTo>
                      <a:pt x="4025" y="6942"/>
                      <a:pt x="4025" y="6930"/>
                      <a:pt x="4025" y="6918"/>
                    </a:cubicBezTo>
                    <a:cubicBezTo>
                      <a:pt x="4239" y="6906"/>
                      <a:pt x="4442" y="6858"/>
                      <a:pt x="4632" y="6799"/>
                    </a:cubicBezTo>
                    <a:cubicBezTo>
                      <a:pt x="4644" y="6811"/>
                      <a:pt x="4644" y="6823"/>
                      <a:pt x="4644" y="6823"/>
                    </a:cubicBezTo>
                    <a:lnTo>
                      <a:pt x="4751" y="7085"/>
                    </a:lnTo>
                    <a:cubicBezTo>
                      <a:pt x="4779" y="7149"/>
                      <a:pt x="4849" y="7192"/>
                      <a:pt x="4917" y="7192"/>
                    </a:cubicBezTo>
                    <a:cubicBezTo>
                      <a:pt x="4938" y="7192"/>
                      <a:pt x="4958" y="7188"/>
                      <a:pt x="4977" y="7180"/>
                    </a:cubicBezTo>
                    <a:lnTo>
                      <a:pt x="5263" y="7061"/>
                    </a:lnTo>
                    <a:cubicBezTo>
                      <a:pt x="5358" y="7013"/>
                      <a:pt x="5394" y="6918"/>
                      <a:pt x="5358" y="6835"/>
                    </a:cubicBezTo>
                    <a:lnTo>
                      <a:pt x="5251" y="6573"/>
                    </a:lnTo>
                    <a:cubicBezTo>
                      <a:pt x="5251" y="6561"/>
                      <a:pt x="5239" y="6561"/>
                      <a:pt x="5239" y="6549"/>
                    </a:cubicBezTo>
                    <a:cubicBezTo>
                      <a:pt x="5418" y="6442"/>
                      <a:pt x="5585" y="6335"/>
                      <a:pt x="5739" y="6204"/>
                    </a:cubicBezTo>
                    <a:cubicBezTo>
                      <a:pt x="5751" y="6215"/>
                      <a:pt x="5763" y="6227"/>
                      <a:pt x="5763" y="6227"/>
                    </a:cubicBezTo>
                    <a:lnTo>
                      <a:pt x="5966" y="6430"/>
                    </a:lnTo>
                    <a:cubicBezTo>
                      <a:pt x="5995" y="6460"/>
                      <a:pt x="6037" y="6474"/>
                      <a:pt x="6080" y="6474"/>
                    </a:cubicBezTo>
                    <a:cubicBezTo>
                      <a:pt x="6123" y="6474"/>
                      <a:pt x="6168" y="6460"/>
                      <a:pt x="6204" y="6430"/>
                    </a:cubicBezTo>
                    <a:lnTo>
                      <a:pt x="6430" y="6204"/>
                    </a:lnTo>
                    <a:cubicBezTo>
                      <a:pt x="6489" y="6144"/>
                      <a:pt x="6489" y="6025"/>
                      <a:pt x="6430" y="5965"/>
                    </a:cubicBezTo>
                    <a:lnTo>
                      <a:pt x="6227" y="5763"/>
                    </a:lnTo>
                    <a:cubicBezTo>
                      <a:pt x="6216" y="5751"/>
                      <a:pt x="6216" y="5751"/>
                      <a:pt x="6204" y="5739"/>
                    </a:cubicBezTo>
                    <a:cubicBezTo>
                      <a:pt x="6323" y="5584"/>
                      <a:pt x="6442" y="5418"/>
                      <a:pt x="6537" y="5239"/>
                    </a:cubicBezTo>
                    <a:cubicBezTo>
                      <a:pt x="6549" y="5251"/>
                      <a:pt x="6561" y="5251"/>
                      <a:pt x="6573" y="5263"/>
                    </a:cubicBezTo>
                    <a:lnTo>
                      <a:pt x="6823" y="5370"/>
                    </a:lnTo>
                    <a:cubicBezTo>
                      <a:pt x="6847" y="5379"/>
                      <a:pt x="6871" y="5384"/>
                      <a:pt x="6895" y="5384"/>
                    </a:cubicBezTo>
                    <a:cubicBezTo>
                      <a:pt x="6963" y="5384"/>
                      <a:pt x="7022" y="5346"/>
                      <a:pt x="7049" y="5275"/>
                    </a:cubicBezTo>
                    <a:lnTo>
                      <a:pt x="7168" y="4989"/>
                    </a:lnTo>
                    <a:cubicBezTo>
                      <a:pt x="7204" y="4906"/>
                      <a:pt x="7168" y="4799"/>
                      <a:pt x="7085" y="4763"/>
                    </a:cubicBezTo>
                    <a:lnTo>
                      <a:pt x="6823" y="4656"/>
                    </a:lnTo>
                    <a:cubicBezTo>
                      <a:pt x="6811" y="4644"/>
                      <a:pt x="6799" y="4644"/>
                      <a:pt x="6775" y="4644"/>
                    </a:cubicBezTo>
                    <a:cubicBezTo>
                      <a:pt x="6835" y="4441"/>
                      <a:pt x="6882" y="4239"/>
                      <a:pt x="6906" y="4025"/>
                    </a:cubicBezTo>
                    <a:lnTo>
                      <a:pt x="7228" y="4025"/>
                    </a:lnTo>
                    <a:cubicBezTo>
                      <a:pt x="7323" y="4025"/>
                      <a:pt x="7394" y="3953"/>
                      <a:pt x="7394" y="3858"/>
                    </a:cubicBezTo>
                    <a:lnTo>
                      <a:pt x="7394" y="3548"/>
                    </a:lnTo>
                    <a:cubicBezTo>
                      <a:pt x="7394" y="3453"/>
                      <a:pt x="7323" y="3370"/>
                      <a:pt x="7228" y="3370"/>
                    </a:cubicBezTo>
                    <a:lnTo>
                      <a:pt x="6954" y="3370"/>
                    </a:lnTo>
                    <a:cubicBezTo>
                      <a:pt x="6930" y="3370"/>
                      <a:pt x="6918" y="3382"/>
                      <a:pt x="6906" y="3382"/>
                    </a:cubicBezTo>
                    <a:cubicBezTo>
                      <a:pt x="6882" y="3203"/>
                      <a:pt x="6847" y="3025"/>
                      <a:pt x="6799" y="2858"/>
                    </a:cubicBezTo>
                    <a:cubicBezTo>
                      <a:pt x="6823" y="2858"/>
                      <a:pt x="6835" y="2858"/>
                      <a:pt x="6858" y="2846"/>
                    </a:cubicBezTo>
                    <a:lnTo>
                      <a:pt x="7109" y="2751"/>
                    </a:lnTo>
                    <a:cubicBezTo>
                      <a:pt x="7204" y="2715"/>
                      <a:pt x="7251" y="2620"/>
                      <a:pt x="7216" y="2525"/>
                    </a:cubicBezTo>
                    <a:lnTo>
                      <a:pt x="7097" y="2239"/>
                    </a:lnTo>
                    <a:cubicBezTo>
                      <a:pt x="7068" y="2163"/>
                      <a:pt x="7001" y="2124"/>
                      <a:pt x="6933" y="2124"/>
                    </a:cubicBezTo>
                    <a:cubicBezTo>
                      <a:pt x="6916" y="2124"/>
                      <a:pt x="6899" y="2127"/>
                      <a:pt x="6882" y="2132"/>
                    </a:cubicBezTo>
                    <a:lnTo>
                      <a:pt x="6620" y="2239"/>
                    </a:lnTo>
                    <a:cubicBezTo>
                      <a:pt x="6608" y="2239"/>
                      <a:pt x="6585" y="2251"/>
                      <a:pt x="6573" y="2263"/>
                    </a:cubicBezTo>
                    <a:cubicBezTo>
                      <a:pt x="6466" y="2048"/>
                      <a:pt x="6335" y="1846"/>
                      <a:pt x="6192" y="1667"/>
                    </a:cubicBezTo>
                    <a:cubicBezTo>
                      <a:pt x="6204" y="1655"/>
                      <a:pt x="6216" y="1643"/>
                      <a:pt x="6227" y="1632"/>
                    </a:cubicBezTo>
                    <a:lnTo>
                      <a:pt x="6430" y="1441"/>
                    </a:lnTo>
                    <a:cubicBezTo>
                      <a:pt x="6489" y="1370"/>
                      <a:pt x="6489" y="1262"/>
                      <a:pt x="6430" y="1203"/>
                    </a:cubicBezTo>
                    <a:lnTo>
                      <a:pt x="6204" y="977"/>
                    </a:lnTo>
                    <a:cubicBezTo>
                      <a:pt x="6168" y="941"/>
                      <a:pt x="6123" y="923"/>
                      <a:pt x="6080" y="923"/>
                    </a:cubicBezTo>
                    <a:cubicBezTo>
                      <a:pt x="6037" y="923"/>
                      <a:pt x="5995" y="941"/>
                      <a:pt x="5966" y="977"/>
                    </a:cubicBezTo>
                    <a:lnTo>
                      <a:pt x="5763" y="1167"/>
                    </a:lnTo>
                    <a:cubicBezTo>
                      <a:pt x="5751" y="1179"/>
                      <a:pt x="5739" y="1203"/>
                      <a:pt x="5739" y="1215"/>
                    </a:cubicBezTo>
                    <a:cubicBezTo>
                      <a:pt x="5596" y="1096"/>
                      <a:pt x="5442" y="1001"/>
                      <a:pt x="5287" y="905"/>
                    </a:cubicBezTo>
                    <a:cubicBezTo>
                      <a:pt x="5299" y="893"/>
                      <a:pt x="5311" y="881"/>
                      <a:pt x="5311" y="858"/>
                    </a:cubicBezTo>
                    <a:lnTo>
                      <a:pt x="5430" y="608"/>
                    </a:lnTo>
                    <a:cubicBezTo>
                      <a:pt x="5465" y="524"/>
                      <a:pt x="5430" y="417"/>
                      <a:pt x="5334" y="381"/>
                    </a:cubicBezTo>
                    <a:lnTo>
                      <a:pt x="5049" y="250"/>
                    </a:lnTo>
                    <a:cubicBezTo>
                      <a:pt x="5030" y="242"/>
                      <a:pt x="5010" y="238"/>
                      <a:pt x="4990" y="238"/>
                    </a:cubicBezTo>
                    <a:cubicBezTo>
                      <a:pt x="4924" y="238"/>
                      <a:pt x="4859" y="281"/>
                      <a:pt x="4823" y="346"/>
                    </a:cubicBezTo>
                    <a:lnTo>
                      <a:pt x="4715" y="596"/>
                    </a:lnTo>
                    <a:cubicBezTo>
                      <a:pt x="4703" y="608"/>
                      <a:pt x="4703" y="631"/>
                      <a:pt x="4703" y="643"/>
                    </a:cubicBezTo>
                    <a:cubicBezTo>
                      <a:pt x="4489" y="572"/>
                      <a:pt x="4263" y="524"/>
                      <a:pt x="4025" y="500"/>
                    </a:cubicBezTo>
                    <a:cubicBezTo>
                      <a:pt x="4025" y="489"/>
                      <a:pt x="4025" y="465"/>
                      <a:pt x="4025" y="453"/>
                    </a:cubicBezTo>
                    <a:lnTo>
                      <a:pt x="4025" y="179"/>
                    </a:lnTo>
                    <a:cubicBezTo>
                      <a:pt x="4025" y="84"/>
                      <a:pt x="3953" y="0"/>
                      <a:pt x="3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 flipH="1">
                <a:off x="-9" y="1816975"/>
                <a:ext cx="1057783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3" name="Google Shape;853;p40"/>
            <p:cNvGrpSpPr/>
            <p:nvPr/>
          </p:nvGrpSpPr>
          <p:grpSpPr>
            <a:xfrm>
              <a:off x="8284539" y="1745227"/>
              <a:ext cx="593714" cy="476924"/>
              <a:chOff x="807423" y="-235014"/>
              <a:chExt cx="593714" cy="476924"/>
            </a:xfrm>
          </p:grpSpPr>
          <p:sp>
            <p:nvSpPr>
              <p:cNvPr id="854" name="Google Shape;854;p40"/>
              <p:cNvSpPr/>
              <p:nvPr/>
            </p:nvSpPr>
            <p:spPr>
              <a:xfrm rot="-5400000">
                <a:off x="927842" y="-22987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 rot="-5400000">
                <a:off x="904661" y="73638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 rot="-5400000">
                <a:off x="1232887" y="-137798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7" name="Google Shape;857;p40"/>
            <p:cNvSpPr/>
            <p:nvPr/>
          </p:nvSpPr>
          <p:spPr>
            <a:xfrm flipH="1" rot="-5400000">
              <a:off x="7858917" y="2706774"/>
              <a:ext cx="1091702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 flipH="1" rot="5400000">
              <a:off x="8343540" y="2994048"/>
              <a:ext cx="534732" cy="53469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40"/>
          <p:cNvSpPr/>
          <p:nvPr/>
        </p:nvSpPr>
        <p:spPr>
          <a:xfrm rot="-5690366">
            <a:off x="6827605" y="4105270"/>
            <a:ext cx="2026614" cy="2026670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" name="Google Shape;860;p40"/>
          <p:cNvGrpSpPr/>
          <p:nvPr/>
        </p:nvGrpSpPr>
        <p:grpSpPr>
          <a:xfrm>
            <a:off x="2690591" y="4176777"/>
            <a:ext cx="3755121" cy="1136621"/>
            <a:chOff x="2690591" y="4023427"/>
            <a:chExt cx="3755121" cy="1136621"/>
          </a:xfrm>
        </p:grpSpPr>
        <p:grpSp>
          <p:nvGrpSpPr>
            <p:cNvPr id="861" name="Google Shape;861;p40"/>
            <p:cNvGrpSpPr/>
            <p:nvPr/>
          </p:nvGrpSpPr>
          <p:grpSpPr>
            <a:xfrm>
              <a:off x="2690591" y="4315888"/>
              <a:ext cx="1932971" cy="844160"/>
              <a:chOff x="7213579" y="4485138"/>
              <a:chExt cx="1932971" cy="844160"/>
            </a:xfrm>
          </p:grpSpPr>
          <p:sp>
            <p:nvSpPr>
              <p:cNvPr id="862" name="Google Shape;862;p40"/>
              <p:cNvSpPr/>
              <p:nvPr/>
            </p:nvSpPr>
            <p:spPr>
              <a:xfrm rot="10800000">
                <a:off x="8271019" y="4560750"/>
                <a:ext cx="875530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 rot="5400000">
                <a:off x="7145974" y="5067447"/>
                <a:ext cx="401202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 rot="5400000">
                <a:off x="7334214" y="4490021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 rot="5400000">
                <a:off x="7311314" y="4793813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6" name="Google Shape;866;p40"/>
              <p:cNvGrpSpPr/>
              <p:nvPr/>
            </p:nvGrpSpPr>
            <p:grpSpPr>
              <a:xfrm>
                <a:off x="7711810" y="4485138"/>
                <a:ext cx="592677" cy="273720"/>
                <a:chOff x="2029210" y="3484363"/>
                <a:chExt cx="592677" cy="273720"/>
              </a:xfrm>
            </p:grpSpPr>
            <p:sp>
              <p:nvSpPr>
                <p:cNvPr id="867" name="Google Shape;867;p40"/>
                <p:cNvSpPr/>
                <p:nvPr/>
              </p:nvSpPr>
              <p:spPr>
                <a:xfrm rot="5400000">
                  <a:off x="2264123" y="3392748"/>
                  <a:ext cx="121975" cy="454379"/>
                </a:xfrm>
                <a:custGeom>
                  <a:rect b="b" l="l" r="r" t="t"/>
                  <a:pathLst>
                    <a:path extrusionOk="0" h="18718" w="2823">
                      <a:moveTo>
                        <a:pt x="1" y="1"/>
                      </a:moveTo>
                      <a:lnTo>
                        <a:pt x="1" y="18717"/>
                      </a:lnTo>
                      <a:lnTo>
                        <a:pt x="2823" y="18717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40"/>
                <p:cNvSpPr/>
                <p:nvPr/>
              </p:nvSpPr>
              <p:spPr>
                <a:xfrm rot="5400000">
                  <a:off x="1931972" y="3581602"/>
                  <a:ext cx="265510" cy="71033"/>
                </a:xfrm>
                <a:custGeom>
                  <a:rect b="b" l="l" r="r" t="t"/>
                  <a:pathLst>
                    <a:path extrusionOk="0" h="1644" w="6145">
                      <a:moveTo>
                        <a:pt x="822" y="0"/>
                      </a:moveTo>
                      <a:cubicBezTo>
                        <a:pt x="358" y="0"/>
                        <a:pt x="0" y="369"/>
                        <a:pt x="0" y="822"/>
                      </a:cubicBezTo>
                      <a:cubicBezTo>
                        <a:pt x="0" y="1274"/>
                        <a:pt x="358" y="1643"/>
                        <a:pt x="822" y="1643"/>
                      </a:cubicBezTo>
                      <a:lnTo>
                        <a:pt x="5323" y="1643"/>
                      </a:lnTo>
                      <a:cubicBezTo>
                        <a:pt x="5382" y="1643"/>
                        <a:pt x="5442" y="1643"/>
                        <a:pt x="5489" y="1631"/>
                      </a:cubicBezTo>
                      <a:cubicBezTo>
                        <a:pt x="5858" y="1560"/>
                        <a:pt x="6144" y="1227"/>
                        <a:pt x="6144" y="822"/>
                      </a:cubicBezTo>
                      <a:cubicBezTo>
                        <a:pt x="6144" y="369"/>
                        <a:pt x="5775" y="0"/>
                        <a:pt x="53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40"/>
                <p:cNvSpPr/>
                <p:nvPr/>
              </p:nvSpPr>
              <p:spPr>
                <a:xfrm rot="5400000">
                  <a:off x="2453378" y="3589574"/>
                  <a:ext cx="265985" cy="71033"/>
                </a:xfrm>
                <a:custGeom>
                  <a:rect b="b" l="l" r="r" t="t"/>
                  <a:pathLst>
                    <a:path extrusionOk="0" h="1644" w="6156">
                      <a:moveTo>
                        <a:pt x="822" y="0"/>
                      </a:moveTo>
                      <a:cubicBezTo>
                        <a:pt x="369" y="0"/>
                        <a:pt x="0" y="369"/>
                        <a:pt x="0" y="822"/>
                      </a:cubicBezTo>
                      <a:cubicBezTo>
                        <a:pt x="0" y="1274"/>
                        <a:pt x="369" y="1643"/>
                        <a:pt x="822" y="1643"/>
                      </a:cubicBezTo>
                      <a:lnTo>
                        <a:pt x="5334" y="1643"/>
                      </a:lnTo>
                      <a:cubicBezTo>
                        <a:pt x="5739" y="1643"/>
                        <a:pt x="6084" y="1346"/>
                        <a:pt x="6144" y="953"/>
                      </a:cubicBezTo>
                      <a:cubicBezTo>
                        <a:pt x="6144" y="905"/>
                        <a:pt x="6156" y="870"/>
                        <a:pt x="6156" y="822"/>
                      </a:cubicBezTo>
                      <a:cubicBezTo>
                        <a:pt x="6156" y="369"/>
                        <a:pt x="5786" y="0"/>
                        <a:pt x="5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70" name="Google Shape;870;p40"/>
            <p:cNvGrpSpPr/>
            <p:nvPr/>
          </p:nvGrpSpPr>
          <p:grpSpPr>
            <a:xfrm flipH="1">
              <a:off x="4512741" y="4315888"/>
              <a:ext cx="1932971" cy="835886"/>
              <a:chOff x="7213579" y="4485138"/>
              <a:chExt cx="1932971" cy="835886"/>
            </a:xfrm>
          </p:grpSpPr>
          <p:sp>
            <p:nvSpPr>
              <p:cNvPr id="871" name="Google Shape;871;p40"/>
              <p:cNvSpPr/>
              <p:nvPr/>
            </p:nvSpPr>
            <p:spPr>
              <a:xfrm rot="10800000">
                <a:off x="8271019" y="4560750"/>
                <a:ext cx="875530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0"/>
              <p:cNvSpPr/>
              <p:nvPr/>
            </p:nvSpPr>
            <p:spPr>
              <a:xfrm rot="5400000">
                <a:off x="7150115" y="5063310"/>
                <a:ext cx="392927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0"/>
              <p:cNvSpPr/>
              <p:nvPr/>
            </p:nvSpPr>
            <p:spPr>
              <a:xfrm rot="5400000">
                <a:off x="7334214" y="4490021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 rot="5400000">
                <a:off x="7311314" y="4793813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75" name="Google Shape;875;p40"/>
              <p:cNvGrpSpPr/>
              <p:nvPr/>
            </p:nvGrpSpPr>
            <p:grpSpPr>
              <a:xfrm>
                <a:off x="7711810" y="4485138"/>
                <a:ext cx="592677" cy="273720"/>
                <a:chOff x="2029210" y="3484363"/>
                <a:chExt cx="592677" cy="273720"/>
              </a:xfrm>
            </p:grpSpPr>
            <p:sp>
              <p:nvSpPr>
                <p:cNvPr id="876" name="Google Shape;876;p40"/>
                <p:cNvSpPr/>
                <p:nvPr/>
              </p:nvSpPr>
              <p:spPr>
                <a:xfrm rot="5400000">
                  <a:off x="2264123" y="3392748"/>
                  <a:ext cx="121975" cy="454379"/>
                </a:xfrm>
                <a:custGeom>
                  <a:rect b="b" l="l" r="r" t="t"/>
                  <a:pathLst>
                    <a:path extrusionOk="0" h="18718" w="2823">
                      <a:moveTo>
                        <a:pt x="1" y="1"/>
                      </a:moveTo>
                      <a:lnTo>
                        <a:pt x="1" y="18717"/>
                      </a:lnTo>
                      <a:lnTo>
                        <a:pt x="2823" y="18717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40"/>
                <p:cNvSpPr/>
                <p:nvPr/>
              </p:nvSpPr>
              <p:spPr>
                <a:xfrm rot="5400000">
                  <a:off x="1931972" y="3581602"/>
                  <a:ext cx="265510" cy="71033"/>
                </a:xfrm>
                <a:custGeom>
                  <a:rect b="b" l="l" r="r" t="t"/>
                  <a:pathLst>
                    <a:path extrusionOk="0" h="1644" w="6145">
                      <a:moveTo>
                        <a:pt x="822" y="0"/>
                      </a:moveTo>
                      <a:cubicBezTo>
                        <a:pt x="358" y="0"/>
                        <a:pt x="0" y="369"/>
                        <a:pt x="0" y="822"/>
                      </a:cubicBezTo>
                      <a:cubicBezTo>
                        <a:pt x="0" y="1274"/>
                        <a:pt x="358" y="1643"/>
                        <a:pt x="822" y="1643"/>
                      </a:cubicBezTo>
                      <a:lnTo>
                        <a:pt x="5323" y="1643"/>
                      </a:lnTo>
                      <a:cubicBezTo>
                        <a:pt x="5382" y="1643"/>
                        <a:pt x="5442" y="1643"/>
                        <a:pt x="5489" y="1631"/>
                      </a:cubicBezTo>
                      <a:cubicBezTo>
                        <a:pt x="5858" y="1560"/>
                        <a:pt x="6144" y="1227"/>
                        <a:pt x="6144" y="822"/>
                      </a:cubicBezTo>
                      <a:cubicBezTo>
                        <a:pt x="6144" y="369"/>
                        <a:pt x="5775" y="0"/>
                        <a:pt x="53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40"/>
                <p:cNvSpPr/>
                <p:nvPr/>
              </p:nvSpPr>
              <p:spPr>
                <a:xfrm rot="5400000">
                  <a:off x="2453378" y="3589574"/>
                  <a:ext cx="265985" cy="71033"/>
                </a:xfrm>
                <a:custGeom>
                  <a:rect b="b" l="l" r="r" t="t"/>
                  <a:pathLst>
                    <a:path extrusionOk="0" h="1644" w="6156">
                      <a:moveTo>
                        <a:pt x="822" y="0"/>
                      </a:moveTo>
                      <a:cubicBezTo>
                        <a:pt x="369" y="0"/>
                        <a:pt x="0" y="369"/>
                        <a:pt x="0" y="822"/>
                      </a:cubicBezTo>
                      <a:cubicBezTo>
                        <a:pt x="0" y="1274"/>
                        <a:pt x="369" y="1643"/>
                        <a:pt x="822" y="1643"/>
                      </a:cubicBezTo>
                      <a:lnTo>
                        <a:pt x="5334" y="1643"/>
                      </a:lnTo>
                      <a:cubicBezTo>
                        <a:pt x="5739" y="1643"/>
                        <a:pt x="6084" y="1346"/>
                        <a:pt x="6144" y="953"/>
                      </a:cubicBezTo>
                      <a:cubicBezTo>
                        <a:pt x="6144" y="905"/>
                        <a:pt x="6156" y="870"/>
                        <a:pt x="6156" y="822"/>
                      </a:cubicBezTo>
                      <a:cubicBezTo>
                        <a:pt x="6156" y="369"/>
                        <a:pt x="5786" y="0"/>
                        <a:pt x="5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79" name="Google Shape;879;p40"/>
            <p:cNvGrpSpPr/>
            <p:nvPr/>
          </p:nvGrpSpPr>
          <p:grpSpPr>
            <a:xfrm>
              <a:off x="4148402" y="4023427"/>
              <a:ext cx="847208" cy="847148"/>
              <a:chOff x="7172725" y="2819425"/>
              <a:chExt cx="1054004" cy="1053928"/>
            </a:xfrm>
          </p:grpSpPr>
          <p:sp>
            <p:nvSpPr>
              <p:cNvPr id="880" name="Google Shape;880;p40"/>
              <p:cNvSpPr/>
              <p:nvPr/>
            </p:nvSpPr>
            <p:spPr>
              <a:xfrm>
                <a:off x="7172725" y="3293380"/>
                <a:ext cx="70995" cy="105897"/>
              </a:xfrm>
              <a:custGeom>
                <a:rect b="b" l="l" r="r" t="t"/>
                <a:pathLst>
                  <a:path extrusionOk="0" h="5155" w="3456">
                    <a:moveTo>
                      <a:pt x="2580" y="1"/>
                    </a:moveTo>
                    <a:cubicBezTo>
                      <a:pt x="1162" y="1"/>
                      <a:pt x="0" y="1163"/>
                      <a:pt x="0" y="2581"/>
                    </a:cubicBezTo>
                    <a:cubicBezTo>
                      <a:pt x="0" y="3997"/>
                      <a:pt x="1162" y="5154"/>
                      <a:pt x="2580" y="5154"/>
                    </a:cubicBezTo>
                    <a:lnTo>
                      <a:pt x="3456" y="5154"/>
                    </a:lnTo>
                    <a:cubicBezTo>
                      <a:pt x="3359" y="4308"/>
                      <a:pt x="3303" y="3452"/>
                      <a:pt x="3303" y="2581"/>
                    </a:cubicBezTo>
                    <a:cubicBezTo>
                      <a:pt x="3303" y="1709"/>
                      <a:pt x="3359" y="847"/>
                      <a:pt x="3456" y="1"/>
                    </a:cubicBezTo>
                    <a:close/>
                  </a:path>
                </a:pathLst>
              </a:custGeom>
              <a:solidFill>
                <a:srgbClr val="F285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1" name="Google Shape;881;p40"/>
              <p:cNvGrpSpPr/>
              <p:nvPr/>
            </p:nvGrpSpPr>
            <p:grpSpPr>
              <a:xfrm>
                <a:off x="7199963" y="2819425"/>
                <a:ext cx="1026766" cy="1053928"/>
                <a:chOff x="7199963" y="2819425"/>
                <a:chExt cx="1026766" cy="1053928"/>
              </a:xfrm>
            </p:grpSpPr>
            <p:sp>
              <p:nvSpPr>
                <p:cNvPr id="882" name="Google Shape;882;p40"/>
                <p:cNvSpPr/>
                <p:nvPr/>
              </p:nvSpPr>
              <p:spPr>
                <a:xfrm>
                  <a:off x="7462749" y="3749772"/>
                  <a:ext cx="115798" cy="89278"/>
                </a:xfrm>
                <a:custGeom>
                  <a:rect b="b" l="l" r="r" t="t"/>
                  <a:pathLst>
                    <a:path extrusionOk="0" h="4346" w="5637">
                      <a:moveTo>
                        <a:pt x="856" y="1"/>
                      </a:moveTo>
                      <a:lnTo>
                        <a:pt x="530" y="806"/>
                      </a:lnTo>
                      <a:cubicBezTo>
                        <a:pt x="0" y="2121"/>
                        <a:pt x="642" y="3630"/>
                        <a:pt x="1957" y="4160"/>
                      </a:cubicBezTo>
                      <a:cubicBezTo>
                        <a:pt x="2270" y="4286"/>
                        <a:pt x="2594" y="4346"/>
                        <a:pt x="2914" y="4346"/>
                      </a:cubicBezTo>
                      <a:cubicBezTo>
                        <a:pt x="3935" y="4346"/>
                        <a:pt x="4907" y="3734"/>
                        <a:pt x="5311" y="2732"/>
                      </a:cubicBezTo>
                      <a:lnTo>
                        <a:pt x="5637" y="1923"/>
                      </a:lnTo>
                      <a:cubicBezTo>
                        <a:pt x="3955" y="1464"/>
                        <a:pt x="2355" y="817"/>
                        <a:pt x="8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40"/>
                <p:cNvSpPr/>
                <p:nvPr/>
              </p:nvSpPr>
              <p:spPr>
                <a:xfrm>
                  <a:off x="7829803" y="3745191"/>
                  <a:ext cx="115839" cy="90182"/>
                </a:xfrm>
                <a:custGeom>
                  <a:rect b="b" l="l" r="r" t="t"/>
                  <a:pathLst>
                    <a:path extrusionOk="0" h="4390" w="5639">
                      <a:moveTo>
                        <a:pt x="4741" y="0"/>
                      </a:moveTo>
                      <a:cubicBezTo>
                        <a:pt x="3258" y="845"/>
                        <a:pt x="1673" y="1529"/>
                        <a:pt x="0" y="2023"/>
                      </a:cubicBezTo>
                      <a:lnTo>
                        <a:pt x="342" y="2823"/>
                      </a:lnTo>
                      <a:cubicBezTo>
                        <a:pt x="759" y="3801"/>
                        <a:pt x="1715" y="4389"/>
                        <a:pt x="2717" y="4389"/>
                      </a:cubicBezTo>
                      <a:cubicBezTo>
                        <a:pt x="3053" y="4389"/>
                        <a:pt x="3394" y="4323"/>
                        <a:pt x="3722" y="4184"/>
                      </a:cubicBezTo>
                      <a:cubicBezTo>
                        <a:pt x="5027" y="3628"/>
                        <a:pt x="5638" y="2110"/>
                        <a:pt x="5082" y="805"/>
                      </a:cubicBezTo>
                      <a:lnTo>
                        <a:pt x="47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40"/>
                <p:cNvSpPr/>
                <p:nvPr/>
              </p:nvSpPr>
              <p:spPr>
                <a:xfrm>
                  <a:off x="7203496" y="3476426"/>
                  <a:ext cx="97392" cy="108690"/>
                </a:xfrm>
                <a:custGeom>
                  <a:rect b="b" l="l" r="r" t="t"/>
                  <a:pathLst>
                    <a:path extrusionOk="0" h="5291" w="4741">
                      <a:moveTo>
                        <a:pt x="2718" y="0"/>
                      </a:moveTo>
                      <a:lnTo>
                        <a:pt x="1918" y="341"/>
                      </a:lnTo>
                      <a:cubicBezTo>
                        <a:pt x="612" y="897"/>
                        <a:pt x="1" y="2421"/>
                        <a:pt x="556" y="3720"/>
                      </a:cubicBezTo>
                      <a:cubicBezTo>
                        <a:pt x="974" y="4699"/>
                        <a:pt x="1935" y="5291"/>
                        <a:pt x="2938" y="5291"/>
                      </a:cubicBezTo>
                      <a:cubicBezTo>
                        <a:pt x="3272" y="5291"/>
                        <a:pt x="3611" y="5225"/>
                        <a:pt x="3936" y="5086"/>
                      </a:cubicBezTo>
                      <a:lnTo>
                        <a:pt x="4741" y="4740"/>
                      </a:lnTo>
                      <a:cubicBezTo>
                        <a:pt x="3896" y="3256"/>
                        <a:pt x="3212" y="1671"/>
                        <a:pt x="27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40"/>
                <p:cNvSpPr/>
                <p:nvPr/>
              </p:nvSpPr>
              <p:spPr>
                <a:xfrm>
                  <a:off x="8103168" y="3467531"/>
                  <a:ext cx="96365" cy="108731"/>
                </a:xfrm>
                <a:custGeom>
                  <a:rect b="b" l="l" r="r" t="t"/>
                  <a:pathLst>
                    <a:path extrusionOk="0" h="5293" w="4691">
                      <a:moveTo>
                        <a:pt x="1922" y="0"/>
                      </a:moveTo>
                      <a:cubicBezTo>
                        <a:pt x="1463" y="1682"/>
                        <a:pt x="816" y="3287"/>
                        <a:pt x="0" y="4785"/>
                      </a:cubicBezTo>
                      <a:lnTo>
                        <a:pt x="806" y="5107"/>
                      </a:lnTo>
                      <a:cubicBezTo>
                        <a:pt x="1119" y="5233"/>
                        <a:pt x="1443" y="5293"/>
                        <a:pt x="1763" y="5293"/>
                      </a:cubicBezTo>
                      <a:cubicBezTo>
                        <a:pt x="2784" y="5293"/>
                        <a:pt x="3756" y="4682"/>
                        <a:pt x="4159" y="3680"/>
                      </a:cubicBezTo>
                      <a:cubicBezTo>
                        <a:pt x="4690" y="2365"/>
                        <a:pt x="4043" y="856"/>
                        <a:pt x="2728" y="325"/>
                      </a:cubicBezTo>
                      <a:lnTo>
                        <a:pt x="19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40"/>
                <p:cNvSpPr/>
                <p:nvPr/>
              </p:nvSpPr>
              <p:spPr>
                <a:xfrm>
                  <a:off x="7820909" y="2853668"/>
                  <a:ext cx="115819" cy="89216"/>
                </a:xfrm>
                <a:custGeom>
                  <a:rect b="b" l="l" r="r" t="t"/>
                  <a:pathLst>
                    <a:path extrusionOk="0" h="4343" w="5638">
                      <a:moveTo>
                        <a:pt x="2729" y="0"/>
                      </a:moveTo>
                      <a:cubicBezTo>
                        <a:pt x="1706" y="0"/>
                        <a:pt x="731" y="612"/>
                        <a:pt x="327" y="1616"/>
                      </a:cubicBezTo>
                      <a:lnTo>
                        <a:pt x="0" y="2422"/>
                      </a:lnTo>
                      <a:cubicBezTo>
                        <a:pt x="1682" y="2881"/>
                        <a:pt x="3289" y="3528"/>
                        <a:pt x="4787" y="4342"/>
                      </a:cubicBezTo>
                      <a:lnTo>
                        <a:pt x="5108" y="3538"/>
                      </a:lnTo>
                      <a:cubicBezTo>
                        <a:pt x="5637" y="2223"/>
                        <a:pt x="4995" y="714"/>
                        <a:pt x="3680" y="183"/>
                      </a:cubicBezTo>
                      <a:cubicBezTo>
                        <a:pt x="3369" y="59"/>
                        <a:pt x="3047" y="0"/>
                        <a:pt x="27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40"/>
                <p:cNvSpPr/>
                <p:nvPr/>
              </p:nvSpPr>
              <p:spPr>
                <a:xfrm>
                  <a:off x="7199963" y="3116394"/>
                  <a:ext cx="96344" cy="108773"/>
                </a:xfrm>
                <a:custGeom>
                  <a:rect b="b" l="l" r="r" t="t"/>
                  <a:pathLst>
                    <a:path extrusionOk="0" h="5295" w="4690">
                      <a:moveTo>
                        <a:pt x="2926" y="1"/>
                      </a:moveTo>
                      <a:cubicBezTo>
                        <a:pt x="1905" y="1"/>
                        <a:pt x="933" y="612"/>
                        <a:pt x="530" y="1614"/>
                      </a:cubicBezTo>
                      <a:cubicBezTo>
                        <a:pt x="0" y="2929"/>
                        <a:pt x="647" y="4438"/>
                        <a:pt x="1962" y="4968"/>
                      </a:cubicBezTo>
                      <a:lnTo>
                        <a:pt x="2767" y="5294"/>
                      </a:lnTo>
                      <a:cubicBezTo>
                        <a:pt x="3226" y="3613"/>
                        <a:pt x="3873" y="2011"/>
                        <a:pt x="4689" y="513"/>
                      </a:cubicBezTo>
                      <a:lnTo>
                        <a:pt x="3884" y="187"/>
                      </a:lnTo>
                      <a:cubicBezTo>
                        <a:pt x="3571" y="61"/>
                        <a:pt x="3246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40"/>
                <p:cNvSpPr/>
                <p:nvPr/>
              </p:nvSpPr>
              <p:spPr>
                <a:xfrm>
                  <a:off x="8098567" y="3107623"/>
                  <a:ext cx="97392" cy="108649"/>
                </a:xfrm>
                <a:custGeom>
                  <a:rect b="b" l="l" r="r" t="t"/>
                  <a:pathLst>
                    <a:path extrusionOk="0" h="5289" w="4741">
                      <a:moveTo>
                        <a:pt x="1809" y="1"/>
                      </a:moveTo>
                      <a:cubicBezTo>
                        <a:pt x="1473" y="1"/>
                        <a:pt x="1133" y="67"/>
                        <a:pt x="805" y="206"/>
                      </a:cubicBezTo>
                      <a:lnTo>
                        <a:pt x="0" y="548"/>
                      </a:lnTo>
                      <a:cubicBezTo>
                        <a:pt x="847" y="2031"/>
                        <a:pt x="1529" y="3621"/>
                        <a:pt x="2024" y="5288"/>
                      </a:cubicBezTo>
                      <a:lnTo>
                        <a:pt x="2824" y="4946"/>
                      </a:lnTo>
                      <a:cubicBezTo>
                        <a:pt x="4129" y="4391"/>
                        <a:pt x="4741" y="2873"/>
                        <a:pt x="4185" y="1567"/>
                      </a:cubicBezTo>
                      <a:cubicBezTo>
                        <a:pt x="3769" y="589"/>
                        <a:pt x="2812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40"/>
                <p:cNvSpPr/>
                <p:nvPr/>
              </p:nvSpPr>
              <p:spPr>
                <a:xfrm>
                  <a:off x="7453855" y="2857304"/>
                  <a:ext cx="115798" cy="90202"/>
                </a:xfrm>
                <a:custGeom>
                  <a:rect b="b" l="l" r="r" t="t"/>
                  <a:pathLst>
                    <a:path extrusionOk="0" h="4391" w="5637">
                      <a:moveTo>
                        <a:pt x="2919" y="1"/>
                      </a:moveTo>
                      <a:cubicBezTo>
                        <a:pt x="2584" y="1"/>
                        <a:pt x="2243" y="66"/>
                        <a:pt x="1916" y="206"/>
                      </a:cubicBezTo>
                      <a:cubicBezTo>
                        <a:pt x="612" y="761"/>
                        <a:pt x="0" y="2285"/>
                        <a:pt x="555" y="3590"/>
                      </a:cubicBezTo>
                      <a:lnTo>
                        <a:pt x="897" y="4390"/>
                      </a:lnTo>
                      <a:cubicBezTo>
                        <a:pt x="2381" y="3544"/>
                        <a:pt x="3965" y="2861"/>
                        <a:pt x="5637" y="2372"/>
                      </a:cubicBezTo>
                      <a:lnTo>
                        <a:pt x="5296" y="1566"/>
                      </a:lnTo>
                      <a:cubicBezTo>
                        <a:pt x="4879" y="589"/>
                        <a:pt x="3922" y="1"/>
                        <a:pt x="29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40"/>
                <p:cNvSpPr/>
                <p:nvPr/>
              </p:nvSpPr>
              <p:spPr>
                <a:xfrm>
                  <a:off x="7306532" y="2958286"/>
                  <a:ext cx="108156" cy="103021"/>
                </a:xfrm>
                <a:custGeom>
                  <a:rect b="b" l="l" r="r" t="t"/>
                  <a:pathLst>
                    <a:path extrusionOk="0" h="5015" w="5265">
                      <a:moveTo>
                        <a:pt x="2825" y="1"/>
                      </a:moveTo>
                      <a:cubicBezTo>
                        <a:pt x="2164" y="1"/>
                        <a:pt x="1504" y="252"/>
                        <a:pt x="1004" y="754"/>
                      </a:cubicBezTo>
                      <a:cubicBezTo>
                        <a:pt x="0" y="1752"/>
                        <a:pt x="0" y="3394"/>
                        <a:pt x="1004" y="4398"/>
                      </a:cubicBezTo>
                      <a:lnTo>
                        <a:pt x="1621" y="5015"/>
                      </a:lnTo>
                      <a:cubicBezTo>
                        <a:pt x="2691" y="3664"/>
                        <a:pt x="3915" y="2441"/>
                        <a:pt x="5265" y="1371"/>
                      </a:cubicBezTo>
                      <a:lnTo>
                        <a:pt x="4648" y="754"/>
                      </a:lnTo>
                      <a:cubicBezTo>
                        <a:pt x="4146" y="252"/>
                        <a:pt x="3485" y="1"/>
                        <a:pt x="2825" y="1"/>
                      </a:cubicBezTo>
                      <a:close/>
                    </a:path>
                  </a:pathLst>
                </a:custGeom>
                <a:solidFill>
                  <a:srgbClr val="F285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40"/>
                <p:cNvSpPr/>
                <p:nvPr/>
              </p:nvSpPr>
              <p:spPr>
                <a:xfrm>
                  <a:off x="7646800" y="2819425"/>
                  <a:ext cx="105856" cy="70913"/>
                </a:xfrm>
                <a:custGeom>
                  <a:rect b="b" l="l" r="r" t="t"/>
                  <a:pathLst>
                    <a:path extrusionOk="0" h="3452" w="5153">
                      <a:moveTo>
                        <a:pt x="2534" y="1"/>
                      </a:moveTo>
                      <a:cubicBezTo>
                        <a:pt x="1137" y="26"/>
                        <a:pt x="0" y="1173"/>
                        <a:pt x="0" y="2575"/>
                      </a:cubicBezTo>
                      <a:lnTo>
                        <a:pt x="0" y="3452"/>
                      </a:lnTo>
                      <a:cubicBezTo>
                        <a:pt x="831" y="3355"/>
                        <a:pt x="1678" y="3304"/>
                        <a:pt x="2534" y="3299"/>
                      </a:cubicBezTo>
                      <a:lnTo>
                        <a:pt x="2579" y="3299"/>
                      </a:lnTo>
                      <a:cubicBezTo>
                        <a:pt x="3451" y="3299"/>
                        <a:pt x="4308" y="3355"/>
                        <a:pt x="5153" y="3452"/>
                      </a:cubicBezTo>
                      <a:lnTo>
                        <a:pt x="5153" y="2575"/>
                      </a:lnTo>
                      <a:cubicBezTo>
                        <a:pt x="5153" y="1158"/>
                        <a:pt x="3997" y="1"/>
                        <a:pt x="25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40"/>
                <p:cNvSpPr/>
                <p:nvPr/>
              </p:nvSpPr>
              <p:spPr>
                <a:xfrm>
                  <a:off x="7984768" y="2958286"/>
                  <a:ext cx="108177" cy="103021"/>
                </a:xfrm>
                <a:custGeom>
                  <a:rect b="b" l="l" r="r" t="t"/>
                  <a:pathLst>
                    <a:path extrusionOk="0" h="5015" w="5266">
                      <a:moveTo>
                        <a:pt x="2442" y="1"/>
                      </a:moveTo>
                      <a:cubicBezTo>
                        <a:pt x="1780" y="1"/>
                        <a:pt x="1119" y="252"/>
                        <a:pt x="617" y="754"/>
                      </a:cubicBezTo>
                      <a:lnTo>
                        <a:pt x="0" y="1371"/>
                      </a:lnTo>
                      <a:cubicBezTo>
                        <a:pt x="1351" y="2441"/>
                        <a:pt x="2574" y="3664"/>
                        <a:pt x="3644" y="5015"/>
                      </a:cubicBezTo>
                      <a:lnTo>
                        <a:pt x="4266" y="4398"/>
                      </a:lnTo>
                      <a:cubicBezTo>
                        <a:pt x="5265" y="3394"/>
                        <a:pt x="5265" y="1752"/>
                        <a:pt x="4266" y="754"/>
                      </a:cubicBezTo>
                      <a:cubicBezTo>
                        <a:pt x="3764" y="252"/>
                        <a:pt x="3103" y="1"/>
                        <a:pt x="2442" y="1"/>
                      </a:cubicBezTo>
                      <a:close/>
                    </a:path>
                  </a:pathLst>
                </a:custGeom>
                <a:solidFill>
                  <a:srgbClr val="F285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40"/>
                <p:cNvSpPr/>
                <p:nvPr/>
              </p:nvSpPr>
              <p:spPr>
                <a:xfrm>
                  <a:off x="8155734" y="3293380"/>
                  <a:ext cx="70995" cy="105897"/>
                </a:xfrm>
                <a:custGeom>
                  <a:rect b="b" l="l" r="r" t="t"/>
                  <a:pathLst>
                    <a:path extrusionOk="0" h="5155" w="3456">
                      <a:moveTo>
                        <a:pt x="0" y="1"/>
                      </a:moveTo>
                      <a:cubicBezTo>
                        <a:pt x="97" y="847"/>
                        <a:pt x="153" y="1709"/>
                        <a:pt x="153" y="2581"/>
                      </a:cubicBezTo>
                      <a:cubicBezTo>
                        <a:pt x="153" y="3452"/>
                        <a:pt x="97" y="4308"/>
                        <a:pt x="0" y="5154"/>
                      </a:cubicBezTo>
                      <a:lnTo>
                        <a:pt x="877" y="5154"/>
                      </a:lnTo>
                      <a:cubicBezTo>
                        <a:pt x="2294" y="5154"/>
                        <a:pt x="3456" y="3997"/>
                        <a:pt x="3456" y="2581"/>
                      </a:cubicBezTo>
                      <a:cubicBezTo>
                        <a:pt x="3456" y="1163"/>
                        <a:pt x="2294" y="1"/>
                        <a:pt x="877" y="1"/>
                      </a:cubicBezTo>
                      <a:close/>
                    </a:path>
                  </a:pathLst>
                </a:custGeom>
                <a:solidFill>
                  <a:srgbClr val="F285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40"/>
                <p:cNvSpPr/>
                <p:nvPr/>
              </p:nvSpPr>
              <p:spPr>
                <a:xfrm>
                  <a:off x="7306532" y="3631350"/>
                  <a:ext cx="108156" cy="103062"/>
                </a:xfrm>
                <a:custGeom>
                  <a:rect b="b" l="l" r="r" t="t"/>
                  <a:pathLst>
                    <a:path extrusionOk="0" h="5017" w="5265">
                      <a:moveTo>
                        <a:pt x="1621" y="1"/>
                      </a:moveTo>
                      <a:lnTo>
                        <a:pt x="1004" y="623"/>
                      </a:lnTo>
                      <a:cubicBezTo>
                        <a:pt x="0" y="1621"/>
                        <a:pt x="0" y="3263"/>
                        <a:pt x="1004" y="4267"/>
                      </a:cubicBezTo>
                      <a:cubicBezTo>
                        <a:pt x="1504" y="4767"/>
                        <a:pt x="2164" y="5017"/>
                        <a:pt x="2825" y="5017"/>
                      </a:cubicBezTo>
                      <a:cubicBezTo>
                        <a:pt x="3485" y="5017"/>
                        <a:pt x="4146" y="4767"/>
                        <a:pt x="4648" y="4267"/>
                      </a:cubicBezTo>
                      <a:lnTo>
                        <a:pt x="5265" y="3646"/>
                      </a:lnTo>
                      <a:cubicBezTo>
                        <a:pt x="3915" y="2576"/>
                        <a:pt x="2691" y="1352"/>
                        <a:pt x="1621" y="1"/>
                      </a:cubicBezTo>
                      <a:close/>
                    </a:path>
                  </a:pathLst>
                </a:custGeom>
                <a:solidFill>
                  <a:srgbClr val="F285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40"/>
                <p:cNvSpPr/>
                <p:nvPr/>
              </p:nvSpPr>
              <p:spPr>
                <a:xfrm>
                  <a:off x="7646800" y="3802441"/>
                  <a:ext cx="105856" cy="70913"/>
                </a:xfrm>
                <a:custGeom>
                  <a:rect b="b" l="l" r="r" t="t"/>
                  <a:pathLst>
                    <a:path extrusionOk="0" h="3452" w="5153">
                      <a:moveTo>
                        <a:pt x="0" y="1"/>
                      </a:moveTo>
                      <a:lnTo>
                        <a:pt x="0" y="872"/>
                      </a:lnTo>
                      <a:cubicBezTo>
                        <a:pt x="0" y="2274"/>
                        <a:pt x="1137" y="3426"/>
                        <a:pt x="2534" y="3446"/>
                      </a:cubicBezTo>
                      <a:cubicBezTo>
                        <a:pt x="2549" y="3446"/>
                        <a:pt x="2560" y="3452"/>
                        <a:pt x="2579" y="3452"/>
                      </a:cubicBezTo>
                      <a:cubicBezTo>
                        <a:pt x="3997" y="3452"/>
                        <a:pt x="5153" y="2290"/>
                        <a:pt x="5153" y="872"/>
                      </a:cubicBezTo>
                      <a:lnTo>
                        <a:pt x="5153" y="1"/>
                      </a:lnTo>
                      <a:cubicBezTo>
                        <a:pt x="4308" y="93"/>
                        <a:pt x="3451" y="154"/>
                        <a:pt x="2579" y="154"/>
                      </a:cubicBezTo>
                      <a:cubicBezTo>
                        <a:pt x="2564" y="154"/>
                        <a:pt x="2549" y="149"/>
                        <a:pt x="2534" y="149"/>
                      </a:cubicBezTo>
                      <a:cubicBezTo>
                        <a:pt x="1678" y="149"/>
                        <a:pt x="831" y="9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40"/>
                <p:cNvSpPr/>
                <p:nvPr/>
              </p:nvSpPr>
              <p:spPr>
                <a:xfrm>
                  <a:off x="7984768" y="3631350"/>
                  <a:ext cx="108177" cy="103062"/>
                </a:xfrm>
                <a:custGeom>
                  <a:rect b="b" l="l" r="r" t="t"/>
                  <a:pathLst>
                    <a:path extrusionOk="0" h="5017" w="5266">
                      <a:moveTo>
                        <a:pt x="3644" y="1"/>
                      </a:moveTo>
                      <a:cubicBezTo>
                        <a:pt x="2574" y="1352"/>
                        <a:pt x="1351" y="2576"/>
                        <a:pt x="0" y="3646"/>
                      </a:cubicBezTo>
                      <a:lnTo>
                        <a:pt x="617" y="4267"/>
                      </a:lnTo>
                      <a:cubicBezTo>
                        <a:pt x="1119" y="4767"/>
                        <a:pt x="1780" y="5017"/>
                        <a:pt x="2442" y="5017"/>
                      </a:cubicBezTo>
                      <a:cubicBezTo>
                        <a:pt x="3103" y="5017"/>
                        <a:pt x="3764" y="4767"/>
                        <a:pt x="4266" y="4267"/>
                      </a:cubicBezTo>
                      <a:cubicBezTo>
                        <a:pt x="5265" y="3263"/>
                        <a:pt x="5265" y="1621"/>
                        <a:pt x="4266" y="623"/>
                      </a:cubicBezTo>
                      <a:lnTo>
                        <a:pt x="3644" y="1"/>
                      </a:lnTo>
                      <a:close/>
                    </a:path>
                  </a:pathLst>
                </a:custGeom>
                <a:solidFill>
                  <a:srgbClr val="F285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40"/>
                <p:cNvSpPr/>
                <p:nvPr/>
              </p:nvSpPr>
              <p:spPr>
                <a:xfrm>
                  <a:off x="7240573" y="2887171"/>
                  <a:ext cx="918373" cy="918476"/>
                </a:xfrm>
                <a:custGeom>
                  <a:rect b="b" l="l" r="r" t="t"/>
                  <a:pathLst>
                    <a:path extrusionOk="0" h="44711" w="44706">
                      <a:moveTo>
                        <a:pt x="22355" y="1040"/>
                      </a:moveTo>
                      <a:cubicBezTo>
                        <a:pt x="23533" y="1040"/>
                        <a:pt x="24491" y="2003"/>
                        <a:pt x="24491" y="3181"/>
                      </a:cubicBezTo>
                      <a:lnTo>
                        <a:pt x="24491" y="6576"/>
                      </a:lnTo>
                      <a:cubicBezTo>
                        <a:pt x="24599" y="6590"/>
                        <a:pt x="24690" y="6611"/>
                        <a:pt x="24797" y="6632"/>
                      </a:cubicBezTo>
                      <a:cubicBezTo>
                        <a:pt x="24990" y="6656"/>
                        <a:pt x="25184" y="6693"/>
                        <a:pt x="25378" y="6724"/>
                      </a:cubicBezTo>
                      <a:cubicBezTo>
                        <a:pt x="25577" y="6764"/>
                        <a:pt x="25770" y="6809"/>
                        <a:pt x="25964" y="6856"/>
                      </a:cubicBezTo>
                      <a:cubicBezTo>
                        <a:pt x="26060" y="6877"/>
                        <a:pt x="26158" y="6896"/>
                        <a:pt x="26260" y="6922"/>
                      </a:cubicBezTo>
                      <a:lnTo>
                        <a:pt x="27528" y="3767"/>
                      </a:lnTo>
                      <a:cubicBezTo>
                        <a:pt x="27859" y="2935"/>
                        <a:pt x="28668" y="2426"/>
                        <a:pt x="29518" y="2426"/>
                      </a:cubicBezTo>
                      <a:cubicBezTo>
                        <a:pt x="29783" y="2426"/>
                        <a:pt x="30051" y="2475"/>
                        <a:pt x="30311" y="2579"/>
                      </a:cubicBezTo>
                      <a:cubicBezTo>
                        <a:pt x="31402" y="3023"/>
                        <a:pt x="31938" y="4277"/>
                        <a:pt x="31499" y="5367"/>
                      </a:cubicBezTo>
                      <a:lnTo>
                        <a:pt x="30230" y="8517"/>
                      </a:lnTo>
                      <a:cubicBezTo>
                        <a:pt x="30235" y="8522"/>
                        <a:pt x="30250" y="8533"/>
                        <a:pt x="30256" y="8533"/>
                      </a:cubicBezTo>
                      <a:cubicBezTo>
                        <a:pt x="30424" y="8634"/>
                        <a:pt x="30592" y="8742"/>
                        <a:pt x="30760" y="8844"/>
                      </a:cubicBezTo>
                      <a:cubicBezTo>
                        <a:pt x="30892" y="8930"/>
                        <a:pt x="31035" y="9011"/>
                        <a:pt x="31167" y="9093"/>
                      </a:cubicBezTo>
                      <a:cubicBezTo>
                        <a:pt x="31188" y="9109"/>
                        <a:pt x="31198" y="9119"/>
                        <a:pt x="31219" y="9129"/>
                      </a:cubicBezTo>
                      <a:cubicBezTo>
                        <a:pt x="31479" y="9307"/>
                        <a:pt x="31744" y="9491"/>
                        <a:pt x="31993" y="9684"/>
                      </a:cubicBezTo>
                      <a:lnTo>
                        <a:pt x="34399" y="7284"/>
                      </a:lnTo>
                      <a:cubicBezTo>
                        <a:pt x="34815" y="6866"/>
                        <a:pt x="35363" y="6657"/>
                        <a:pt x="35911" y="6657"/>
                      </a:cubicBezTo>
                      <a:cubicBezTo>
                        <a:pt x="36459" y="6657"/>
                        <a:pt x="37007" y="6866"/>
                        <a:pt x="37422" y="7284"/>
                      </a:cubicBezTo>
                      <a:cubicBezTo>
                        <a:pt x="38257" y="8115"/>
                        <a:pt x="38257" y="9481"/>
                        <a:pt x="37422" y="10312"/>
                      </a:cubicBezTo>
                      <a:lnTo>
                        <a:pt x="35021" y="12718"/>
                      </a:lnTo>
                      <a:cubicBezTo>
                        <a:pt x="35082" y="12798"/>
                        <a:pt x="35138" y="12880"/>
                        <a:pt x="35204" y="12967"/>
                      </a:cubicBezTo>
                      <a:cubicBezTo>
                        <a:pt x="35317" y="13125"/>
                        <a:pt x="35434" y="13283"/>
                        <a:pt x="35547" y="13445"/>
                      </a:cubicBezTo>
                      <a:cubicBezTo>
                        <a:pt x="35653" y="13609"/>
                        <a:pt x="35755" y="13772"/>
                        <a:pt x="35852" y="13935"/>
                      </a:cubicBezTo>
                      <a:cubicBezTo>
                        <a:pt x="35914" y="14022"/>
                        <a:pt x="35969" y="14113"/>
                        <a:pt x="36030" y="14200"/>
                      </a:cubicBezTo>
                      <a:lnTo>
                        <a:pt x="39155" y="12871"/>
                      </a:lnTo>
                      <a:cubicBezTo>
                        <a:pt x="39427" y="12754"/>
                        <a:pt x="39710" y="12699"/>
                        <a:pt x="39989" y="12699"/>
                      </a:cubicBezTo>
                      <a:cubicBezTo>
                        <a:pt x="40822" y="12699"/>
                        <a:pt x="41618" y="13189"/>
                        <a:pt x="41958" y="14002"/>
                      </a:cubicBezTo>
                      <a:cubicBezTo>
                        <a:pt x="42421" y="15082"/>
                        <a:pt x="41913" y="16346"/>
                        <a:pt x="40831" y="16809"/>
                      </a:cubicBezTo>
                      <a:lnTo>
                        <a:pt x="37707" y="18140"/>
                      </a:lnTo>
                      <a:cubicBezTo>
                        <a:pt x="37789" y="18446"/>
                        <a:pt x="37865" y="18752"/>
                        <a:pt x="37926" y="19068"/>
                      </a:cubicBezTo>
                      <a:cubicBezTo>
                        <a:pt x="37932" y="19088"/>
                        <a:pt x="37937" y="19103"/>
                        <a:pt x="37942" y="19129"/>
                      </a:cubicBezTo>
                      <a:cubicBezTo>
                        <a:pt x="37972" y="19282"/>
                        <a:pt x="37998" y="19446"/>
                        <a:pt x="38024" y="19603"/>
                      </a:cubicBezTo>
                      <a:cubicBezTo>
                        <a:pt x="38059" y="19797"/>
                        <a:pt x="38095" y="19985"/>
                        <a:pt x="38125" y="20184"/>
                      </a:cubicBezTo>
                      <a:lnTo>
                        <a:pt x="38125" y="20210"/>
                      </a:lnTo>
                      <a:lnTo>
                        <a:pt x="41525" y="20210"/>
                      </a:lnTo>
                      <a:cubicBezTo>
                        <a:pt x="42703" y="20210"/>
                        <a:pt x="43670" y="21178"/>
                        <a:pt x="43670" y="22356"/>
                      </a:cubicBezTo>
                      <a:cubicBezTo>
                        <a:pt x="43670" y="23532"/>
                        <a:pt x="42703" y="24496"/>
                        <a:pt x="41525" y="24496"/>
                      </a:cubicBezTo>
                      <a:lnTo>
                        <a:pt x="38125" y="24496"/>
                      </a:lnTo>
                      <a:cubicBezTo>
                        <a:pt x="38116" y="24593"/>
                        <a:pt x="38095" y="24685"/>
                        <a:pt x="38079" y="24781"/>
                      </a:cubicBezTo>
                      <a:cubicBezTo>
                        <a:pt x="38048" y="24986"/>
                        <a:pt x="38018" y="25184"/>
                        <a:pt x="37977" y="25383"/>
                      </a:cubicBezTo>
                      <a:cubicBezTo>
                        <a:pt x="37942" y="25577"/>
                        <a:pt x="37895" y="25765"/>
                        <a:pt x="37855" y="25959"/>
                      </a:cubicBezTo>
                      <a:cubicBezTo>
                        <a:pt x="37829" y="26056"/>
                        <a:pt x="37810" y="26158"/>
                        <a:pt x="37789" y="26254"/>
                      </a:cubicBezTo>
                      <a:lnTo>
                        <a:pt x="40939" y="27524"/>
                      </a:lnTo>
                      <a:cubicBezTo>
                        <a:pt x="42030" y="27967"/>
                        <a:pt x="42565" y="29221"/>
                        <a:pt x="42127" y="30312"/>
                      </a:cubicBezTo>
                      <a:cubicBezTo>
                        <a:pt x="41792" y="31144"/>
                        <a:pt x="40983" y="31653"/>
                        <a:pt x="40132" y="31653"/>
                      </a:cubicBezTo>
                      <a:cubicBezTo>
                        <a:pt x="39867" y="31653"/>
                        <a:pt x="39598" y="31603"/>
                        <a:pt x="39339" y="31500"/>
                      </a:cubicBezTo>
                      <a:lnTo>
                        <a:pt x="36189" y="30230"/>
                      </a:lnTo>
                      <a:cubicBezTo>
                        <a:pt x="36183" y="30241"/>
                        <a:pt x="36178" y="30246"/>
                        <a:pt x="36173" y="30255"/>
                      </a:cubicBezTo>
                      <a:cubicBezTo>
                        <a:pt x="36071" y="30434"/>
                        <a:pt x="35959" y="30613"/>
                        <a:pt x="35846" y="30785"/>
                      </a:cubicBezTo>
                      <a:cubicBezTo>
                        <a:pt x="35771" y="30914"/>
                        <a:pt x="35693" y="31041"/>
                        <a:pt x="35613" y="31168"/>
                      </a:cubicBezTo>
                      <a:cubicBezTo>
                        <a:pt x="35592" y="31199"/>
                        <a:pt x="35566" y="31229"/>
                        <a:pt x="35547" y="31265"/>
                      </a:cubicBezTo>
                      <a:cubicBezTo>
                        <a:pt x="35378" y="31509"/>
                        <a:pt x="35204" y="31754"/>
                        <a:pt x="35021" y="31994"/>
                      </a:cubicBezTo>
                      <a:lnTo>
                        <a:pt x="37422" y="34394"/>
                      </a:lnTo>
                      <a:cubicBezTo>
                        <a:pt x="38257" y="35230"/>
                        <a:pt x="38257" y="36591"/>
                        <a:pt x="37422" y="37427"/>
                      </a:cubicBezTo>
                      <a:cubicBezTo>
                        <a:pt x="37007" y="37843"/>
                        <a:pt x="36459" y="38050"/>
                        <a:pt x="35911" y="38050"/>
                      </a:cubicBezTo>
                      <a:cubicBezTo>
                        <a:pt x="35363" y="38050"/>
                        <a:pt x="34815" y="37843"/>
                        <a:pt x="34399" y="37427"/>
                      </a:cubicBezTo>
                      <a:lnTo>
                        <a:pt x="31993" y="35021"/>
                      </a:lnTo>
                      <a:cubicBezTo>
                        <a:pt x="31912" y="35087"/>
                        <a:pt x="31826" y="35144"/>
                        <a:pt x="31739" y="35205"/>
                      </a:cubicBezTo>
                      <a:cubicBezTo>
                        <a:pt x="31581" y="35322"/>
                        <a:pt x="31423" y="35440"/>
                        <a:pt x="31259" y="35541"/>
                      </a:cubicBezTo>
                      <a:cubicBezTo>
                        <a:pt x="31101" y="35654"/>
                        <a:pt x="30939" y="35755"/>
                        <a:pt x="30776" y="35852"/>
                      </a:cubicBezTo>
                      <a:cubicBezTo>
                        <a:pt x="30684" y="35908"/>
                        <a:pt x="30602" y="35974"/>
                        <a:pt x="30506" y="36026"/>
                      </a:cubicBezTo>
                      <a:lnTo>
                        <a:pt x="31840" y="39155"/>
                      </a:lnTo>
                      <a:cubicBezTo>
                        <a:pt x="32299" y="40235"/>
                        <a:pt x="31790" y="41500"/>
                        <a:pt x="30704" y="41963"/>
                      </a:cubicBezTo>
                      <a:cubicBezTo>
                        <a:pt x="30433" y="42078"/>
                        <a:pt x="30151" y="42133"/>
                        <a:pt x="29873" y="42133"/>
                      </a:cubicBezTo>
                      <a:cubicBezTo>
                        <a:pt x="29041" y="42133"/>
                        <a:pt x="28244" y="41645"/>
                        <a:pt x="27895" y="40832"/>
                      </a:cubicBezTo>
                      <a:lnTo>
                        <a:pt x="26566" y="37708"/>
                      </a:lnTo>
                      <a:cubicBezTo>
                        <a:pt x="26265" y="37794"/>
                        <a:pt x="25959" y="37865"/>
                        <a:pt x="25653" y="37927"/>
                      </a:cubicBezTo>
                      <a:cubicBezTo>
                        <a:pt x="25627" y="37931"/>
                        <a:pt x="25602" y="37936"/>
                        <a:pt x="25582" y="37947"/>
                      </a:cubicBezTo>
                      <a:cubicBezTo>
                        <a:pt x="25424" y="37978"/>
                        <a:pt x="25265" y="37997"/>
                        <a:pt x="25107" y="38028"/>
                      </a:cubicBezTo>
                      <a:cubicBezTo>
                        <a:pt x="24914" y="38064"/>
                        <a:pt x="24721" y="38100"/>
                        <a:pt x="24526" y="38125"/>
                      </a:cubicBezTo>
                      <a:cubicBezTo>
                        <a:pt x="24517" y="38125"/>
                        <a:pt x="24501" y="38131"/>
                        <a:pt x="24491" y="38131"/>
                      </a:cubicBezTo>
                      <a:lnTo>
                        <a:pt x="24491" y="41525"/>
                      </a:lnTo>
                      <a:cubicBezTo>
                        <a:pt x="24491" y="42707"/>
                        <a:pt x="23533" y="43666"/>
                        <a:pt x="22355" y="43666"/>
                      </a:cubicBezTo>
                      <a:lnTo>
                        <a:pt x="22310" y="43666"/>
                      </a:lnTo>
                      <a:cubicBezTo>
                        <a:pt x="21153" y="43640"/>
                        <a:pt x="20214" y="42692"/>
                        <a:pt x="20214" y="41525"/>
                      </a:cubicBezTo>
                      <a:lnTo>
                        <a:pt x="20214" y="38131"/>
                      </a:lnTo>
                      <a:cubicBezTo>
                        <a:pt x="20113" y="38115"/>
                        <a:pt x="20016" y="38094"/>
                        <a:pt x="19913" y="38079"/>
                      </a:cubicBezTo>
                      <a:cubicBezTo>
                        <a:pt x="19720" y="38049"/>
                        <a:pt x="19522" y="38018"/>
                        <a:pt x="19328" y="37983"/>
                      </a:cubicBezTo>
                      <a:cubicBezTo>
                        <a:pt x="19129" y="37941"/>
                        <a:pt x="18935" y="37901"/>
                        <a:pt x="18746" y="37849"/>
                      </a:cubicBezTo>
                      <a:cubicBezTo>
                        <a:pt x="18645" y="37830"/>
                        <a:pt x="18548" y="37814"/>
                        <a:pt x="18452" y="37788"/>
                      </a:cubicBezTo>
                      <a:lnTo>
                        <a:pt x="17182" y="40938"/>
                      </a:lnTo>
                      <a:cubicBezTo>
                        <a:pt x="16848" y="41773"/>
                        <a:pt x="16041" y="42280"/>
                        <a:pt x="15191" y="42280"/>
                      </a:cubicBezTo>
                      <a:cubicBezTo>
                        <a:pt x="14925" y="42280"/>
                        <a:pt x="14655" y="42231"/>
                        <a:pt x="14394" y="42126"/>
                      </a:cubicBezTo>
                      <a:cubicBezTo>
                        <a:pt x="13303" y="41688"/>
                        <a:pt x="12768" y="40434"/>
                        <a:pt x="13206" y="39338"/>
                      </a:cubicBezTo>
                      <a:lnTo>
                        <a:pt x="14476" y="36188"/>
                      </a:lnTo>
                      <a:cubicBezTo>
                        <a:pt x="14470" y="36183"/>
                        <a:pt x="14460" y="36179"/>
                        <a:pt x="14450" y="36174"/>
                      </a:cubicBezTo>
                      <a:cubicBezTo>
                        <a:pt x="14282" y="36076"/>
                        <a:pt x="14114" y="35969"/>
                        <a:pt x="13945" y="35862"/>
                      </a:cubicBezTo>
                      <a:cubicBezTo>
                        <a:pt x="13813" y="35781"/>
                        <a:pt x="13670" y="35699"/>
                        <a:pt x="13538" y="35612"/>
                      </a:cubicBezTo>
                      <a:cubicBezTo>
                        <a:pt x="13517" y="35602"/>
                        <a:pt x="13507" y="35586"/>
                        <a:pt x="13486" y="35577"/>
                      </a:cubicBezTo>
                      <a:cubicBezTo>
                        <a:pt x="13222" y="35398"/>
                        <a:pt x="12962" y="35215"/>
                        <a:pt x="12712" y="35026"/>
                      </a:cubicBezTo>
                      <a:lnTo>
                        <a:pt x="10306" y="37427"/>
                      </a:lnTo>
                      <a:cubicBezTo>
                        <a:pt x="9891" y="37843"/>
                        <a:pt x="9343" y="38050"/>
                        <a:pt x="8795" y="38050"/>
                      </a:cubicBezTo>
                      <a:cubicBezTo>
                        <a:pt x="8247" y="38050"/>
                        <a:pt x="7699" y="37843"/>
                        <a:pt x="7283" y="37427"/>
                      </a:cubicBezTo>
                      <a:cubicBezTo>
                        <a:pt x="6448" y="36591"/>
                        <a:pt x="6448" y="35230"/>
                        <a:pt x="7283" y="34394"/>
                      </a:cubicBezTo>
                      <a:lnTo>
                        <a:pt x="9685" y="31994"/>
                      </a:lnTo>
                      <a:cubicBezTo>
                        <a:pt x="9623" y="31912"/>
                        <a:pt x="9567" y="31825"/>
                        <a:pt x="9501" y="31739"/>
                      </a:cubicBezTo>
                      <a:cubicBezTo>
                        <a:pt x="9389" y="31580"/>
                        <a:pt x="9271" y="31427"/>
                        <a:pt x="9165" y="31265"/>
                      </a:cubicBezTo>
                      <a:cubicBezTo>
                        <a:pt x="9052" y="31102"/>
                        <a:pt x="8956" y="30938"/>
                        <a:pt x="8854" y="30770"/>
                      </a:cubicBezTo>
                      <a:cubicBezTo>
                        <a:pt x="8793" y="30684"/>
                        <a:pt x="8737" y="30597"/>
                        <a:pt x="8680" y="30505"/>
                      </a:cubicBezTo>
                      <a:lnTo>
                        <a:pt x="5556" y="31836"/>
                      </a:lnTo>
                      <a:cubicBezTo>
                        <a:pt x="5283" y="31952"/>
                        <a:pt x="4999" y="32007"/>
                        <a:pt x="4720" y="32007"/>
                      </a:cubicBezTo>
                      <a:cubicBezTo>
                        <a:pt x="3886" y="32007"/>
                        <a:pt x="3090" y="31518"/>
                        <a:pt x="2743" y="30709"/>
                      </a:cubicBezTo>
                      <a:cubicBezTo>
                        <a:pt x="2284" y="29623"/>
                        <a:pt x="2794" y="28359"/>
                        <a:pt x="3874" y="27901"/>
                      </a:cubicBezTo>
                      <a:lnTo>
                        <a:pt x="6998" y="26565"/>
                      </a:lnTo>
                      <a:cubicBezTo>
                        <a:pt x="6916" y="26265"/>
                        <a:pt x="6845" y="25953"/>
                        <a:pt x="6779" y="25643"/>
                      </a:cubicBezTo>
                      <a:cubicBezTo>
                        <a:pt x="6774" y="25623"/>
                        <a:pt x="6763" y="25602"/>
                        <a:pt x="6763" y="25581"/>
                      </a:cubicBezTo>
                      <a:cubicBezTo>
                        <a:pt x="6728" y="25424"/>
                        <a:pt x="6708" y="25261"/>
                        <a:pt x="6683" y="25103"/>
                      </a:cubicBezTo>
                      <a:cubicBezTo>
                        <a:pt x="6647" y="24909"/>
                        <a:pt x="6611" y="24720"/>
                        <a:pt x="6580" y="24527"/>
                      </a:cubicBezTo>
                      <a:lnTo>
                        <a:pt x="6580" y="24496"/>
                      </a:lnTo>
                      <a:lnTo>
                        <a:pt x="3176" y="24496"/>
                      </a:lnTo>
                      <a:cubicBezTo>
                        <a:pt x="2004" y="24496"/>
                        <a:pt x="1040" y="23532"/>
                        <a:pt x="1040" y="22356"/>
                      </a:cubicBezTo>
                      <a:cubicBezTo>
                        <a:pt x="1040" y="21178"/>
                        <a:pt x="2004" y="20210"/>
                        <a:pt x="3176" y="20210"/>
                      </a:cubicBezTo>
                      <a:lnTo>
                        <a:pt x="6580" y="20210"/>
                      </a:lnTo>
                      <a:cubicBezTo>
                        <a:pt x="6591" y="20112"/>
                        <a:pt x="6611" y="20021"/>
                        <a:pt x="6626" y="19924"/>
                      </a:cubicBezTo>
                      <a:cubicBezTo>
                        <a:pt x="6657" y="19726"/>
                        <a:pt x="6688" y="19526"/>
                        <a:pt x="6728" y="19328"/>
                      </a:cubicBezTo>
                      <a:cubicBezTo>
                        <a:pt x="6763" y="19129"/>
                        <a:pt x="6810" y="18940"/>
                        <a:pt x="6850" y="18752"/>
                      </a:cubicBezTo>
                      <a:cubicBezTo>
                        <a:pt x="6876" y="18650"/>
                        <a:pt x="6897" y="18553"/>
                        <a:pt x="6916" y="18451"/>
                      </a:cubicBezTo>
                      <a:lnTo>
                        <a:pt x="3766" y="17183"/>
                      </a:lnTo>
                      <a:cubicBezTo>
                        <a:pt x="2677" y="16743"/>
                        <a:pt x="2141" y="15490"/>
                        <a:pt x="2580" y="14394"/>
                      </a:cubicBezTo>
                      <a:cubicBezTo>
                        <a:pt x="2914" y="13562"/>
                        <a:pt x="3722" y="13053"/>
                        <a:pt x="4574" y="13053"/>
                      </a:cubicBezTo>
                      <a:cubicBezTo>
                        <a:pt x="4838" y="13053"/>
                        <a:pt x="5108" y="13103"/>
                        <a:pt x="5368" y="13207"/>
                      </a:cubicBezTo>
                      <a:lnTo>
                        <a:pt x="8518" y="14475"/>
                      </a:lnTo>
                      <a:cubicBezTo>
                        <a:pt x="8522" y="14471"/>
                        <a:pt x="8527" y="14466"/>
                        <a:pt x="8532" y="14450"/>
                      </a:cubicBezTo>
                      <a:cubicBezTo>
                        <a:pt x="8635" y="14277"/>
                        <a:pt x="8746" y="14099"/>
                        <a:pt x="8854" y="13925"/>
                      </a:cubicBezTo>
                      <a:cubicBezTo>
                        <a:pt x="8935" y="13793"/>
                        <a:pt x="9012" y="13666"/>
                        <a:pt x="9094" y="13543"/>
                      </a:cubicBezTo>
                      <a:cubicBezTo>
                        <a:pt x="9113" y="13513"/>
                        <a:pt x="9134" y="13487"/>
                        <a:pt x="9160" y="13457"/>
                      </a:cubicBezTo>
                      <a:cubicBezTo>
                        <a:pt x="9323" y="13201"/>
                        <a:pt x="9496" y="12951"/>
                        <a:pt x="9685" y="12712"/>
                      </a:cubicBezTo>
                      <a:lnTo>
                        <a:pt x="7283" y="10312"/>
                      </a:lnTo>
                      <a:cubicBezTo>
                        <a:pt x="6448" y="9481"/>
                        <a:pt x="6448" y="8115"/>
                        <a:pt x="7283" y="7284"/>
                      </a:cubicBezTo>
                      <a:cubicBezTo>
                        <a:pt x="7699" y="6866"/>
                        <a:pt x="8247" y="6657"/>
                        <a:pt x="8795" y="6657"/>
                      </a:cubicBezTo>
                      <a:cubicBezTo>
                        <a:pt x="9343" y="6657"/>
                        <a:pt x="9891" y="6866"/>
                        <a:pt x="10306" y="7284"/>
                      </a:cubicBezTo>
                      <a:lnTo>
                        <a:pt x="12712" y="9684"/>
                      </a:lnTo>
                      <a:cubicBezTo>
                        <a:pt x="12794" y="9623"/>
                        <a:pt x="12880" y="9568"/>
                        <a:pt x="12962" y="9507"/>
                      </a:cubicBezTo>
                      <a:cubicBezTo>
                        <a:pt x="13119" y="9389"/>
                        <a:pt x="13283" y="9272"/>
                        <a:pt x="13446" y="9164"/>
                      </a:cubicBezTo>
                      <a:cubicBezTo>
                        <a:pt x="13599" y="9058"/>
                        <a:pt x="13767" y="8956"/>
                        <a:pt x="13926" y="8858"/>
                      </a:cubicBezTo>
                      <a:cubicBezTo>
                        <a:pt x="14017" y="8803"/>
                        <a:pt x="14103" y="8736"/>
                        <a:pt x="14201" y="8681"/>
                      </a:cubicBezTo>
                      <a:lnTo>
                        <a:pt x="12870" y="5551"/>
                      </a:lnTo>
                      <a:cubicBezTo>
                        <a:pt x="12406" y="4470"/>
                        <a:pt x="12916" y="3207"/>
                        <a:pt x="13997" y="2742"/>
                      </a:cubicBezTo>
                      <a:cubicBezTo>
                        <a:pt x="14267" y="2628"/>
                        <a:pt x="14549" y="2573"/>
                        <a:pt x="14827" y="2573"/>
                      </a:cubicBezTo>
                      <a:cubicBezTo>
                        <a:pt x="15663" y="2573"/>
                        <a:pt x="16462" y="3063"/>
                        <a:pt x="16810" y="3874"/>
                      </a:cubicBezTo>
                      <a:lnTo>
                        <a:pt x="18135" y="6999"/>
                      </a:lnTo>
                      <a:cubicBezTo>
                        <a:pt x="18441" y="6917"/>
                        <a:pt x="18757" y="6840"/>
                        <a:pt x="19068" y="6779"/>
                      </a:cubicBezTo>
                      <a:cubicBezTo>
                        <a:pt x="19088" y="6774"/>
                        <a:pt x="19109" y="6769"/>
                        <a:pt x="19124" y="6764"/>
                      </a:cubicBezTo>
                      <a:cubicBezTo>
                        <a:pt x="19287" y="6733"/>
                        <a:pt x="19445" y="6708"/>
                        <a:pt x="19603" y="6677"/>
                      </a:cubicBezTo>
                      <a:cubicBezTo>
                        <a:pt x="19797" y="6647"/>
                        <a:pt x="19991" y="6606"/>
                        <a:pt x="20179" y="6585"/>
                      </a:cubicBezTo>
                      <a:cubicBezTo>
                        <a:pt x="20189" y="6585"/>
                        <a:pt x="20200" y="6581"/>
                        <a:pt x="20214" y="6576"/>
                      </a:cubicBezTo>
                      <a:lnTo>
                        <a:pt x="20214" y="3181"/>
                      </a:lnTo>
                      <a:cubicBezTo>
                        <a:pt x="20214" y="2019"/>
                        <a:pt x="21153" y="1066"/>
                        <a:pt x="22310" y="1045"/>
                      </a:cubicBezTo>
                      <a:cubicBezTo>
                        <a:pt x="22325" y="1040"/>
                        <a:pt x="22336" y="1040"/>
                        <a:pt x="22355" y="1040"/>
                      </a:cubicBezTo>
                      <a:close/>
                      <a:moveTo>
                        <a:pt x="22310" y="1"/>
                      </a:moveTo>
                      <a:cubicBezTo>
                        <a:pt x="21454" y="6"/>
                        <a:pt x="20607" y="57"/>
                        <a:pt x="19776" y="154"/>
                      </a:cubicBezTo>
                      <a:cubicBezTo>
                        <a:pt x="18487" y="302"/>
                        <a:pt x="17233" y="561"/>
                        <a:pt x="16020" y="913"/>
                      </a:cubicBezTo>
                      <a:cubicBezTo>
                        <a:pt x="14354" y="1407"/>
                        <a:pt x="12764" y="2090"/>
                        <a:pt x="11280" y="2936"/>
                      </a:cubicBezTo>
                      <a:cubicBezTo>
                        <a:pt x="10296" y="3502"/>
                        <a:pt x="9358" y="4134"/>
                        <a:pt x="8476" y="4837"/>
                      </a:cubicBezTo>
                      <a:cubicBezTo>
                        <a:pt x="7130" y="5903"/>
                        <a:pt x="5902" y="7126"/>
                        <a:pt x="4832" y="8482"/>
                      </a:cubicBezTo>
                      <a:cubicBezTo>
                        <a:pt x="4042" y="9481"/>
                        <a:pt x="3329" y="10546"/>
                        <a:pt x="2712" y="11672"/>
                      </a:cubicBezTo>
                      <a:cubicBezTo>
                        <a:pt x="1896" y="13170"/>
                        <a:pt x="1249" y="14772"/>
                        <a:pt x="790" y="16458"/>
                      </a:cubicBezTo>
                      <a:cubicBezTo>
                        <a:pt x="494" y="17534"/>
                        <a:pt x="280" y="18639"/>
                        <a:pt x="153" y="19776"/>
                      </a:cubicBezTo>
                      <a:cubicBezTo>
                        <a:pt x="56" y="20622"/>
                        <a:pt x="0" y="21484"/>
                        <a:pt x="0" y="22356"/>
                      </a:cubicBezTo>
                      <a:cubicBezTo>
                        <a:pt x="0" y="23227"/>
                        <a:pt x="56" y="24088"/>
                        <a:pt x="153" y="24934"/>
                      </a:cubicBezTo>
                      <a:cubicBezTo>
                        <a:pt x="301" y="26219"/>
                        <a:pt x="555" y="27477"/>
                        <a:pt x="918" y="28686"/>
                      </a:cubicBezTo>
                      <a:cubicBezTo>
                        <a:pt x="1407" y="30357"/>
                        <a:pt x="2091" y="31942"/>
                        <a:pt x="2936" y="33426"/>
                      </a:cubicBezTo>
                      <a:cubicBezTo>
                        <a:pt x="3497" y="34410"/>
                        <a:pt x="4133" y="35348"/>
                        <a:pt x="4832" y="36229"/>
                      </a:cubicBezTo>
                      <a:cubicBezTo>
                        <a:pt x="5902" y="37580"/>
                        <a:pt x="7130" y="38804"/>
                        <a:pt x="8476" y="39874"/>
                      </a:cubicBezTo>
                      <a:cubicBezTo>
                        <a:pt x="9475" y="40663"/>
                        <a:pt x="10541" y="41382"/>
                        <a:pt x="11667" y="41994"/>
                      </a:cubicBezTo>
                      <a:cubicBezTo>
                        <a:pt x="13166" y="42810"/>
                        <a:pt x="14771" y="43457"/>
                        <a:pt x="16453" y="43916"/>
                      </a:cubicBezTo>
                      <a:cubicBezTo>
                        <a:pt x="17528" y="44206"/>
                        <a:pt x="18640" y="44424"/>
                        <a:pt x="19776" y="44558"/>
                      </a:cubicBezTo>
                      <a:cubicBezTo>
                        <a:pt x="20607" y="44650"/>
                        <a:pt x="21454" y="44706"/>
                        <a:pt x="22310" y="44706"/>
                      </a:cubicBezTo>
                      <a:cubicBezTo>
                        <a:pt x="22325" y="44706"/>
                        <a:pt x="22340" y="44711"/>
                        <a:pt x="22355" y="44711"/>
                      </a:cubicBezTo>
                      <a:cubicBezTo>
                        <a:pt x="23227" y="44711"/>
                        <a:pt x="24084" y="44650"/>
                        <a:pt x="24929" y="44558"/>
                      </a:cubicBezTo>
                      <a:cubicBezTo>
                        <a:pt x="26219" y="44405"/>
                        <a:pt x="27473" y="44149"/>
                        <a:pt x="28685" y="43793"/>
                      </a:cubicBezTo>
                      <a:cubicBezTo>
                        <a:pt x="30353" y="43299"/>
                        <a:pt x="31943" y="42615"/>
                        <a:pt x="33426" y="41770"/>
                      </a:cubicBezTo>
                      <a:cubicBezTo>
                        <a:pt x="34409" y="41204"/>
                        <a:pt x="35347" y="40571"/>
                        <a:pt x="36229" y="39874"/>
                      </a:cubicBezTo>
                      <a:cubicBezTo>
                        <a:pt x="37580" y="38804"/>
                        <a:pt x="38803" y="37580"/>
                        <a:pt x="39873" y="36229"/>
                      </a:cubicBezTo>
                      <a:cubicBezTo>
                        <a:pt x="40664" y="35230"/>
                        <a:pt x="41377" y="34165"/>
                        <a:pt x="41993" y="33034"/>
                      </a:cubicBezTo>
                      <a:cubicBezTo>
                        <a:pt x="42809" y="31540"/>
                        <a:pt x="43456" y="29935"/>
                        <a:pt x="43915" y="28253"/>
                      </a:cubicBezTo>
                      <a:cubicBezTo>
                        <a:pt x="44211" y="27177"/>
                        <a:pt x="44420" y="26066"/>
                        <a:pt x="44552" y="24934"/>
                      </a:cubicBezTo>
                      <a:cubicBezTo>
                        <a:pt x="44654" y="24088"/>
                        <a:pt x="44705" y="23227"/>
                        <a:pt x="44705" y="22356"/>
                      </a:cubicBezTo>
                      <a:cubicBezTo>
                        <a:pt x="44705" y="21484"/>
                        <a:pt x="44654" y="20622"/>
                        <a:pt x="44552" y="19776"/>
                      </a:cubicBezTo>
                      <a:cubicBezTo>
                        <a:pt x="44409" y="18487"/>
                        <a:pt x="44150" y="17233"/>
                        <a:pt x="43788" y="16020"/>
                      </a:cubicBezTo>
                      <a:cubicBezTo>
                        <a:pt x="43298" y="14348"/>
                        <a:pt x="42616" y="12763"/>
                        <a:pt x="41769" y="11280"/>
                      </a:cubicBezTo>
                      <a:cubicBezTo>
                        <a:pt x="41209" y="10296"/>
                        <a:pt x="40572" y="9363"/>
                        <a:pt x="39873" y="8482"/>
                      </a:cubicBezTo>
                      <a:cubicBezTo>
                        <a:pt x="38803" y="7126"/>
                        <a:pt x="37580" y="5903"/>
                        <a:pt x="36229" y="4837"/>
                      </a:cubicBezTo>
                      <a:cubicBezTo>
                        <a:pt x="35230" y="4042"/>
                        <a:pt x="34164" y="3329"/>
                        <a:pt x="33039" y="2718"/>
                      </a:cubicBezTo>
                      <a:cubicBezTo>
                        <a:pt x="31541" y="1897"/>
                        <a:pt x="29934" y="1250"/>
                        <a:pt x="28252" y="796"/>
                      </a:cubicBezTo>
                      <a:cubicBezTo>
                        <a:pt x="27177" y="500"/>
                        <a:pt x="26066" y="281"/>
                        <a:pt x="24929" y="154"/>
                      </a:cubicBezTo>
                      <a:cubicBezTo>
                        <a:pt x="24084" y="57"/>
                        <a:pt x="23227" y="1"/>
                        <a:pt x="223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40"/>
                <p:cNvSpPr/>
                <p:nvPr/>
              </p:nvSpPr>
              <p:spPr>
                <a:xfrm>
                  <a:off x="7458353" y="3105055"/>
                  <a:ext cx="482790" cy="482687"/>
                </a:xfrm>
                <a:custGeom>
                  <a:rect b="b" l="l" r="r" t="t"/>
                  <a:pathLst>
                    <a:path extrusionOk="0" h="23497" w="23502">
                      <a:moveTo>
                        <a:pt x="11753" y="637"/>
                      </a:moveTo>
                      <a:cubicBezTo>
                        <a:pt x="12125" y="637"/>
                        <a:pt x="12426" y="938"/>
                        <a:pt x="12426" y="1309"/>
                      </a:cubicBezTo>
                      <a:lnTo>
                        <a:pt x="12426" y="1932"/>
                      </a:lnTo>
                      <a:cubicBezTo>
                        <a:pt x="12426" y="2304"/>
                        <a:pt x="12125" y="2610"/>
                        <a:pt x="11753" y="2610"/>
                      </a:cubicBezTo>
                      <a:cubicBezTo>
                        <a:pt x="11734" y="2610"/>
                        <a:pt x="11723" y="2600"/>
                        <a:pt x="11708" y="2600"/>
                      </a:cubicBezTo>
                      <a:cubicBezTo>
                        <a:pt x="11356" y="2579"/>
                        <a:pt x="11075" y="2288"/>
                        <a:pt x="11075" y="1932"/>
                      </a:cubicBezTo>
                      <a:lnTo>
                        <a:pt x="11075" y="1309"/>
                      </a:lnTo>
                      <a:cubicBezTo>
                        <a:pt x="11075" y="958"/>
                        <a:pt x="11356" y="667"/>
                        <a:pt x="11708" y="643"/>
                      </a:cubicBezTo>
                      <a:cubicBezTo>
                        <a:pt x="11723" y="643"/>
                        <a:pt x="11734" y="637"/>
                        <a:pt x="11753" y="637"/>
                      </a:cubicBezTo>
                      <a:close/>
                      <a:moveTo>
                        <a:pt x="1840" y="11168"/>
                      </a:moveTo>
                      <a:cubicBezTo>
                        <a:pt x="2207" y="11168"/>
                        <a:pt x="2513" y="11473"/>
                        <a:pt x="2513" y="11845"/>
                      </a:cubicBezTo>
                      <a:cubicBezTo>
                        <a:pt x="2513" y="12217"/>
                        <a:pt x="2207" y="12523"/>
                        <a:pt x="1840" y="12523"/>
                      </a:cubicBezTo>
                      <a:lnTo>
                        <a:pt x="1218" y="12523"/>
                      </a:lnTo>
                      <a:cubicBezTo>
                        <a:pt x="847" y="12523"/>
                        <a:pt x="541" y="12217"/>
                        <a:pt x="541" y="11845"/>
                      </a:cubicBezTo>
                      <a:cubicBezTo>
                        <a:pt x="541" y="11473"/>
                        <a:pt x="847" y="11168"/>
                        <a:pt x="1218" y="11168"/>
                      </a:cubicBezTo>
                      <a:close/>
                      <a:moveTo>
                        <a:pt x="22284" y="11168"/>
                      </a:moveTo>
                      <a:cubicBezTo>
                        <a:pt x="22656" y="11168"/>
                        <a:pt x="22962" y="11473"/>
                        <a:pt x="22962" y="11845"/>
                      </a:cubicBezTo>
                      <a:cubicBezTo>
                        <a:pt x="22962" y="12217"/>
                        <a:pt x="22656" y="12523"/>
                        <a:pt x="22284" y="12523"/>
                      </a:cubicBezTo>
                      <a:lnTo>
                        <a:pt x="21666" y="12523"/>
                      </a:lnTo>
                      <a:cubicBezTo>
                        <a:pt x="21294" y="12523"/>
                        <a:pt x="20989" y="12217"/>
                        <a:pt x="20989" y="11845"/>
                      </a:cubicBezTo>
                      <a:cubicBezTo>
                        <a:pt x="20989" y="11473"/>
                        <a:pt x="21294" y="11168"/>
                        <a:pt x="21666" y="11168"/>
                      </a:cubicBezTo>
                      <a:close/>
                      <a:moveTo>
                        <a:pt x="18393" y="7229"/>
                      </a:moveTo>
                      <a:cubicBezTo>
                        <a:pt x="18635" y="7229"/>
                        <a:pt x="18871" y="7351"/>
                        <a:pt x="19006" y="7569"/>
                      </a:cubicBezTo>
                      <a:cubicBezTo>
                        <a:pt x="19215" y="7905"/>
                        <a:pt x="19113" y="8354"/>
                        <a:pt x="18777" y="8563"/>
                      </a:cubicBezTo>
                      <a:lnTo>
                        <a:pt x="15296" y="10729"/>
                      </a:lnTo>
                      <a:cubicBezTo>
                        <a:pt x="15387" y="11055"/>
                        <a:pt x="15453" y="11392"/>
                        <a:pt x="15453" y="11749"/>
                      </a:cubicBezTo>
                      <a:cubicBezTo>
                        <a:pt x="15453" y="13793"/>
                        <a:pt x="13797" y="15449"/>
                        <a:pt x="11753" y="15449"/>
                      </a:cubicBezTo>
                      <a:cubicBezTo>
                        <a:pt x="11734" y="15449"/>
                        <a:pt x="11723" y="15444"/>
                        <a:pt x="11708" y="15444"/>
                      </a:cubicBezTo>
                      <a:cubicBezTo>
                        <a:pt x="9685" y="15418"/>
                        <a:pt x="8053" y="13777"/>
                        <a:pt x="8053" y="11749"/>
                      </a:cubicBezTo>
                      <a:cubicBezTo>
                        <a:pt x="8053" y="11264"/>
                        <a:pt x="8144" y="10810"/>
                        <a:pt x="8318" y="10387"/>
                      </a:cubicBezTo>
                      <a:lnTo>
                        <a:pt x="6239" y="8777"/>
                      </a:lnTo>
                      <a:cubicBezTo>
                        <a:pt x="5928" y="8533"/>
                        <a:pt x="5872" y="8079"/>
                        <a:pt x="6111" y="7762"/>
                      </a:cubicBezTo>
                      <a:cubicBezTo>
                        <a:pt x="6254" y="7578"/>
                        <a:pt x="6469" y="7482"/>
                        <a:pt x="6685" y="7482"/>
                      </a:cubicBezTo>
                      <a:cubicBezTo>
                        <a:pt x="6839" y="7482"/>
                        <a:pt x="6994" y="7530"/>
                        <a:pt x="7126" y="7630"/>
                      </a:cubicBezTo>
                      <a:lnTo>
                        <a:pt x="9108" y="9164"/>
                      </a:lnTo>
                      <a:cubicBezTo>
                        <a:pt x="9765" y="8486"/>
                        <a:pt x="10688" y="8063"/>
                        <a:pt x="11708" y="8053"/>
                      </a:cubicBezTo>
                      <a:cubicBezTo>
                        <a:pt x="11723" y="8048"/>
                        <a:pt x="11734" y="8043"/>
                        <a:pt x="11753" y="8043"/>
                      </a:cubicBezTo>
                      <a:cubicBezTo>
                        <a:pt x="12915" y="8043"/>
                        <a:pt x="13950" y="8599"/>
                        <a:pt x="14628" y="9439"/>
                      </a:cubicBezTo>
                      <a:lnTo>
                        <a:pt x="18012" y="7340"/>
                      </a:lnTo>
                      <a:cubicBezTo>
                        <a:pt x="18131" y="7265"/>
                        <a:pt x="18263" y="7229"/>
                        <a:pt x="18393" y="7229"/>
                      </a:cubicBezTo>
                      <a:close/>
                      <a:moveTo>
                        <a:pt x="11753" y="21081"/>
                      </a:moveTo>
                      <a:cubicBezTo>
                        <a:pt x="12125" y="21081"/>
                        <a:pt x="12426" y="21387"/>
                        <a:pt x="12426" y="21759"/>
                      </a:cubicBezTo>
                      <a:lnTo>
                        <a:pt x="12426" y="22380"/>
                      </a:lnTo>
                      <a:cubicBezTo>
                        <a:pt x="12426" y="22753"/>
                        <a:pt x="12125" y="23059"/>
                        <a:pt x="11753" y="23059"/>
                      </a:cubicBezTo>
                      <a:cubicBezTo>
                        <a:pt x="11734" y="23059"/>
                        <a:pt x="11723" y="23048"/>
                        <a:pt x="11708" y="23048"/>
                      </a:cubicBezTo>
                      <a:cubicBezTo>
                        <a:pt x="11356" y="23022"/>
                        <a:pt x="11075" y="22732"/>
                        <a:pt x="11075" y="22380"/>
                      </a:cubicBezTo>
                      <a:lnTo>
                        <a:pt x="11075" y="21759"/>
                      </a:lnTo>
                      <a:cubicBezTo>
                        <a:pt x="11075" y="21401"/>
                        <a:pt x="11356" y="21112"/>
                        <a:pt x="11708" y="21091"/>
                      </a:cubicBezTo>
                      <a:cubicBezTo>
                        <a:pt x="11723" y="21091"/>
                        <a:pt x="11734" y="21081"/>
                        <a:pt x="11753" y="21081"/>
                      </a:cubicBezTo>
                      <a:close/>
                      <a:moveTo>
                        <a:pt x="11687" y="1"/>
                      </a:moveTo>
                      <a:cubicBezTo>
                        <a:pt x="11402" y="1"/>
                        <a:pt x="11116" y="20"/>
                        <a:pt x="10831" y="41"/>
                      </a:cubicBezTo>
                      <a:cubicBezTo>
                        <a:pt x="10718" y="46"/>
                        <a:pt x="10607" y="51"/>
                        <a:pt x="10499" y="62"/>
                      </a:cubicBezTo>
                      <a:cubicBezTo>
                        <a:pt x="10266" y="86"/>
                        <a:pt x="10036" y="128"/>
                        <a:pt x="9812" y="168"/>
                      </a:cubicBezTo>
                      <a:cubicBezTo>
                        <a:pt x="9648" y="194"/>
                        <a:pt x="9485" y="215"/>
                        <a:pt x="9327" y="245"/>
                      </a:cubicBezTo>
                      <a:cubicBezTo>
                        <a:pt x="9189" y="276"/>
                        <a:pt x="9062" y="316"/>
                        <a:pt x="8930" y="352"/>
                      </a:cubicBezTo>
                      <a:cubicBezTo>
                        <a:pt x="7594" y="678"/>
                        <a:pt x="6314" y="1234"/>
                        <a:pt x="5173" y="2008"/>
                      </a:cubicBezTo>
                      <a:cubicBezTo>
                        <a:pt x="4032" y="2777"/>
                        <a:pt x="3042" y="3751"/>
                        <a:pt x="2237" y="4868"/>
                      </a:cubicBezTo>
                      <a:cubicBezTo>
                        <a:pt x="2155" y="4979"/>
                        <a:pt x="2064" y="5087"/>
                        <a:pt x="1988" y="5204"/>
                      </a:cubicBezTo>
                      <a:cubicBezTo>
                        <a:pt x="1896" y="5336"/>
                        <a:pt x="1819" y="5480"/>
                        <a:pt x="1738" y="5617"/>
                      </a:cubicBezTo>
                      <a:cubicBezTo>
                        <a:pt x="1616" y="5816"/>
                        <a:pt x="1489" y="6014"/>
                        <a:pt x="1381" y="6223"/>
                      </a:cubicBezTo>
                      <a:cubicBezTo>
                        <a:pt x="1325" y="6320"/>
                        <a:pt x="1284" y="6423"/>
                        <a:pt x="1238" y="6519"/>
                      </a:cubicBezTo>
                      <a:cubicBezTo>
                        <a:pt x="1111" y="6774"/>
                        <a:pt x="984" y="7034"/>
                        <a:pt x="877" y="7303"/>
                      </a:cubicBezTo>
                      <a:cubicBezTo>
                        <a:pt x="831" y="7406"/>
                        <a:pt x="795" y="7517"/>
                        <a:pt x="760" y="7625"/>
                      </a:cubicBezTo>
                      <a:cubicBezTo>
                        <a:pt x="657" y="7880"/>
                        <a:pt x="565" y="8140"/>
                        <a:pt x="489" y="8404"/>
                      </a:cubicBezTo>
                      <a:cubicBezTo>
                        <a:pt x="443" y="8557"/>
                        <a:pt x="407" y="8716"/>
                        <a:pt x="367" y="8874"/>
                      </a:cubicBezTo>
                      <a:cubicBezTo>
                        <a:pt x="316" y="9083"/>
                        <a:pt x="254" y="9297"/>
                        <a:pt x="219" y="9511"/>
                      </a:cubicBezTo>
                      <a:cubicBezTo>
                        <a:pt x="174" y="9730"/>
                        <a:pt x="148" y="9954"/>
                        <a:pt x="113" y="10173"/>
                      </a:cubicBezTo>
                      <a:cubicBezTo>
                        <a:pt x="92" y="10331"/>
                        <a:pt x="66" y="10484"/>
                        <a:pt x="56" y="10643"/>
                      </a:cubicBezTo>
                      <a:cubicBezTo>
                        <a:pt x="31" y="10918"/>
                        <a:pt x="21" y="11203"/>
                        <a:pt x="10" y="11488"/>
                      </a:cubicBezTo>
                      <a:cubicBezTo>
                        <a:pt x="10" y="11596"/>
                        <a:pt x="0" y="11697"/>
                        <a:pt x="0" y="11810"/>
                      </a:cubicBezTo>
                      <a:cubicBezTo>
                        <a:pt x="0" y="12100"/>
                        <a:pt x="21" y="12380"/>
                        <a:pt x="45" y="12666"/>
                      </a:cubicBezTo>
                      <a:cubicBezTo>
                        <a:pt x="56" y="12777"/>
                        <a:pt x="56" y="12890"/>
                        <a:pt x="66" y="13003"/>
                      </a:cubicBezTo>
                      <a:cubicBezTo>
                        <a:pt x="92" y="13231"/>
                        <a:pt x="132" y="13456"/>
                        <a:pt x="174" y="13685"/>
                      </a:cubicBezTo>
                      <a:cubicBezTo>
                        <a:pt x="198" y="13848"/>
                        <a:pt x="219" y="14012"/>
                        <a:pt x="250" y="14174"/>
                      </a:cubicBezTo>
                      <a:cubicBezTo>
                        <a:pt x="280" y="14302"/>
                        <a:pt x="321" y="14429"/>
                        <a:pt x="351" y="14562"/>
                      </a:cubicBezTo>
                      <a:cubicBezTo>
                        <a:pt x="683" y="15903"/>
                        <a:pt x="1238" y="17181"/>
                        <a:pt x="2014" y="18324"/>
                      </a:cubicBezTo>
                      <a:cubicBezTo>
                        <a:pt x="2788" y="19470"/>
                        <a:pt x="3762" y="20460"/>
                        <a:pt x="4877" y="21264"/>
                      </a:cubicBezTo>
                      <a:cubicBezTo>
                        <a:pt x="4990" y="21346"/>
                        <a:pt x="5097" y="21432"/>
                        <a:pt x="5209" y="21509"/>
                      </a:cubicBezTo>
                      <a:cubicBezTo>
                        <a:pt x="5342" y="21601"/>
                        <a:pt x="5484" y="21677"/>
                        <a:pt x="5627" y="21764"/>
                      </a:cubicBezTo>
                      <a:cubicBezTo>
                        <a:pt x="5825" y="21886"/>
                        <a:pt x="6020" y="22008"/>
                        <a:pt x="6223" y="22121"/>
                      </a:cubicBezTo>
                      <a:cubicBezTo>
                        <a:pt x="6325" y="22166"/>
                        <a:pt x="6427" y="22217"/>
                        <a:pt x="6529" y="22264"/>
                      </a:cubicBezTo>
                      <a:cubicBezTo>
                        <a:pt x="6784" y="22391"/>
                        <a:pt x="7039" y="22513"/>
                        <a:pt x="7309" y="22625"/>
                      </a:cubicBezTo>
                      <a:cubicBezTo>
                        <a:pt x="7406" y="22666"/>
                        <a:pt x="7513" y="22697"/>
                        <a:pt x="7620" y="22737"/>
                      </a:cubicBezTo>
                      <a:cubicBezTo>
                        <a:pt x="7880" y="22834"/>
                        <a:pt x="8144" y="22930"/>
                        <a:pt x="8410" y="23012"/>
                      </a:cubicBezTo>
                      <a:cubicBezTo>
                        <a:pt x="8558" y="23059"/>
                        <a:pt x="8716" y="23090"/>
                        <a:pt x="8874" y="23130"/>
                      </a:cubicBezTo>
                      <a:cubicBezTo>
                        <a:pt x="9083" y="23186"/>
                        <a:pt x="9302" y="23236"/>
                        <a:pt x="9516" y="23283"/>
                      </a:cubicBezTo>
                      <a:cubicBezTo>
                        <a:pt x="9735" y="23323"/>
                        <a:pt x="9954" y="23354"/>
                        <a:pt x="10174" y="23379"/>
                      </a:cubicBezTo>
                      <a:cubicBezTo>
                        <a:pt x="10332" y="23405"/>
                        <a:pt x="10489" y="23431"/>
                        <a:pt x="10642" y="23445"/>
                      </a:cubicBezTo>
                      <a:cubicBezTo>
                        <a:pt x="10922" y="23471"/>
                        <a:pt x="11203" y="23481"/>
                        <a:pt x="11483" y="23487"/>
                      </a:cubicBezTo>
                      <a:cubicBezTo>
                        <a:pt x="11555" y="23487"/>
                        <a:pt x="11631" y="23492"/>
                        <a:pt x="11708" y="23492"/>
                      </a:cubicBezTo>
                      <a:cubicBezTo>
                        <a:pt x="11743" y="23492"/>
                        <a:pt x="11779" y="23497"/>
                        <a:pt x="11814" y="23497"/>
                      </a:cubicBezTo>
                      <a:cubicBezTo>
                        <a:pt x="12100" y="23492"/>
                        <a:pt x="12390" y="23476"/>
                        <a:pt x="12671" y="23456"/>
                      </a:cubicBezTo>
                      <a:cubicBezTo>
                        <a:pt x="12783" y="23445"/>
                        <a:pt x="12896" y="23445"/>
                        <a:pt x="13002" y="23431"/>
                      </a:cubicBezTo>
                      <a:cubicBezTo>
                        <a:pt x="13237" y="23405"/>
                        <a:pt x="13466" y="23365"/>
                        <a:pt x="13696" y="23328"/>
                      </a:cubicBezTo>
                      <a:cubicBezTo>
                        <a:pt x="13853" y="23297"/>
                        <a:pt x="14016" y="23283"/>
                        <a:pt x="14174" y="23247"/>
                      </a:cubicBezTo>
                      <a:cubicBezTo>
                        <a:pt x="14312" y="23217"/>
                        <a:pt x="14439" y="23175"/>
                        <a:pt x="14571" y="23140"/>
                      </a:cubicBezTo>
                      <a:cubicBezTo>
                        <a:pt x="15912" y="22814"/>
                        <a:pt x="17187" y="22258"/>
                        <a:pt x="18333" y="21488"/>
                      </a:cubicBezTo>
                      <a:cubicBezTo>
                        <a:pt x="19471" y="20714"/>
                        <a:pt x="20464" y="19735"/>
                        <a:pt x="21275" y="18619"/>
                      </a:cubicBezTo>
                      <a:cubicBezTo>
                        <a:pt x="21351" y="18512"/>
                        <a:pt x="21438" y="18404"/>
                        <a:pt x="21513" y="18288"/>
                      </a:cubicBezTo>
                      <a:cubicBezTo>
                        <a:pt x="21605" y="18155"/>
                        <a:pt x="21682" y="18013"/>
                        <a:pt x="21769" y="17875"/>
                      </a:cubicBezTo>
                      <a:cubicBezTo>
                        <a:pt x="21887" y="17677"/>
                        <a:pt x="22014" y="17477"/>
                        <a:pt x="22120" y="17273"/>
                      </a:cubicBezTo>
                      <a:cubicBezTo>
                        <a:pt x="22176" y="17176"/>
                        <a:pt x="22217" y="17070"/>
                        <a:pt x="22268" y="16973"/>
                      </a:cubicBezTo>
                      <a:cubicBezTo>
                        <a:pt x="22391" y="16718"/>
                        <a:pt x="22518" y="16458"/>
                        <a:pt x="22625" y="16188"/>
                      </a:cubicBezTo>
                      <a:cubicBezTo>
                        <a:pt x="22671" y="16086"/>
                        <a:pt x="22706" y="15979"/>
                        <a:pt x="22748" y="15872"/>
                      </a:cubicBezTo>
                      <a:cubicBezTo>
                        <a:pt x="22844" y="15612"/>
                        <a:pt x="22936" y="15352"/>
                        <a:pt x="23012" y="15092"/>
                      </a:cubicBezTo>
                      <a:cubicBezTo>
                        <a:pt x="23058" y="14934"/>
                        <a:pt x="23094" y="14776"/>
                        <a:pt x="23134" y="14618"/>
                      </a:cubicBezTo>
                      <a:cubicBezTo>
                        <a:pt x="23186" y="14409"/>
                        <a:pt x="23247" y="14195"/>
                        <a:pt x="23282" y="13986"/>
                      </a:cubicBezTo>
                      <a:cubicBezTo>
                        <a:pt x="23329" y="13762"/>
                        <a:pt x="23359" y="13537"/>
                        <a:pt x="23385" y="13318"/>
                      </a:cubicBezTo>
                      <a:cubicBezTo>
                        <a:pt x="23409" y="13160"/>
                        <a:pt x="23435" y="13007"/>
                        <a:pt x="23446" y="12855"/>
                      </a:cubicBezTo>
                      <a:cubicBezTo>
                        <a:pt x="23477" y="12574"/>
                        <a:pt x="23487" y="12294"/>
                        <a:pt x="23491" y="12008"/>
                      </a:cubicBezTo>
                      <a:cubicBezTo>
                        <a:pt x="23491" y="11902"/>
                        <a:pt x="23501" y="11794"/>
                        <a:pt x="23501" y="11688"/>
                      </a:cubicBezTo>
                      <a:cubicBezTo>
                        <a:pt x="23501" y="11396"/>
                        <a:pt x="23482" y="11111"/>
                        <a:pt x="23456" y="10826"/>
                      </a:cubicBezTo>
                      <a:cubicBezTo>
                        <a:pt x="23446" y="10714"/>
                        <a:pt x="23446" y="10606"/>
                        <a:pt x="23435" y="10490"/>
                      </a:cubicBezTo>
                      <a:cubicBezTo>
                        <a:pt x="23409" y="10260"/>
                        <a:pt x="23369" y="10036"/>
                        <a:pt x="23329" y="9801"/>
                      </a:cubicBezTo>
                      <a:cubicBezTo>
                        <a:pt x="23303" y="9643"/>
                        <a:pt x="23282" y="9486"/>
                        <a:pt x="23252" y="9322"/>
                      </a:cubicBezTo>
                      <a:cubicBezTo>
                        <a:pt x="23221" y="9190"/>
                        <a:pt x="23181" y="9062"/>
                        <a:pt x="23150" y="8930"/>
                      </a:cubicBezTo>
                      <a:cubicBezTo>
                        <a:pt x="22819" y="7590"/>
                        <a:pt x="22263" y="6310"/>
                        <a:pt x="21489" y="5169"/>
                      </a:cubicBezTo>
                      <a:cubicBezTo>
                        <a:pt x="20718" y="4026"/>
                        <a:pt x="19740" y="3038"/>
                        <a:pt x="18624" y="2227"/>
                      </a:cubicBezTo>
                      <a:cubicBezTo>
                        <a:pt x="18516" y="2146"/>
                        <a:pt x="18410" y="2064"/>
                        <a:pt x="18293" y="1982"/>
                      </a:cubicBezTo>
                      <a:cubicBezTo>
                        <a:pt x="18161" y="1897"/>
                        <a:pt x="18017" y="1815"/>
                        <a:pt x="17880" y="1733"/>
                      </a:cubicBezTo>
                      <a:cubicBezTo>
                        <a:pt x="17681" y="1610"/>
                        <a:pt x="17483" y="1488"/>
                        <a:pt x="17279" y="1377"/>
                      </a:cubicBezTo>
                      <a:cubicBezTo>
                        <a:pt x="17177" y="1325"/>
                        <a:pt x="17074" y="1279"/>
                        <a:pt x="16973" y="1229"/>
                      </a:cubicBezTo>
                      <a:cubicBezTo>
                        <a:pt x="16723" y="1101"/>
                        <a:pt x="16463" y="979"/>
                        <a:pt x="16198" y="867"/>
                      </a:cubicBezTo>
                      <a:cubicBezTo>
                        <a:pt x="16096" y="831"/>
                        <a:pt x="15989" y="796"/>
                        <a:pt x="15882" y="754"/>
                      </a:cubicBezTo>
                      <a:cubicBezTo>
                        <a:pt x="15622" y="657"/>
                        <a:pt x="15357" y="561"/>
                        <a:pt x="15091" y="484"/>
                      </a:cubicBezTo>
                      <a:cubicBezTo>
                        <a:pt x="14945" y="438"/>
                        <a:pt x="14786" y="403"/>
                        <a:pt x="14628" y="361"/>
                      </a:cubicBezTo>
                      <a:cubicBezTo>
                        <a:pt x="14419" y="311"/>
                        <a:pt x="14200" y="255"/>
                        <a:pt x="13986" y="208"/>
                      </a:cubicBezTo>
                      <a:cubicBezTo>
                        <a:pt x="13771" y="173"/>
                        <a:pt x="13548" y="138"/>
                        <a:pt x="13329" y="112"/>
                      </a:cubicBezTo>
                      <a:cubicBezTo>
                        <a:pt x="13171" y="92"/>
                        <a:pt x="13012" y="67"/>
                        <a:pt x="12859" y="51"/>
                      </a:cubicBezTo>
                      <a:cubicBezTo>
                        <a:pt x="12579" y="20"/>
                        <a:pt x="12304" y="15"/>
                        <a:pt x="12023" y="10"/>
                      </a:cubicBezTo>
                      <a:cubicBezTo>
                        <a:pt x="11917" y="5"/>
                        <a:pt x="11814" y="1"/>
                        <a:pt x="117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40"/>
                <p:cNvSpPr/>
                <p:nvPr/>
              </p:nvSpPr>
              <p:spPr>
                <a:xfrm>
                  <a:off x="7983597" y="3420409"/>
                  <a:ext cx="131328" cy="116969"/>
                </a:xfrm>
                <a:custGeom>
                  <a:rect b="b" l="l" r="r" t="t"/>
                  <a:pathLst>
                    <a:path extrusionOk="0" h="5694" w="6393">
                      <a:moveTo>
                        <a:pt x="1683" y="0"/>
                      </a:moveTo>
                      <a:lnTo>
                        <a:pt x="1683" y="0"/>
                      </a:lnTo>
                      <a:cubicBezTo>
                        <a:pt x="1676" y="27"/>
                        <a:pt x="1670" y="54"/>
                        <a:pt x="1664" y="81"/>
                      </a:cubicBezTo>
                      <a:lnTo>
                        <a:pt x="1664" y="81"/>
                      </a:lnTo>
                      <a:cubicBezTo>
                        <a:pt x="1670" y="54"/>
                        <a:pt x="1677" y="27"/>
                        <a:pt x="1683" y="0"/>
                      </a:cubicBezTo>
                      <a:close/>
                      <a:moveTo>
                        <a:pt x="6" y="4288"/>
                      </a:moveTo>
                      <a:cubicBezTo>
                        <a:pt x="4" y="4291"/>
                        <a:pt x="3" y="4293"/>
                        <a:pt x="1" y="4296"/>
                      </a:cubicBezTo>
                      <a:cubicBezTo>
                        <a:pt x="3" y="4294"/>
                        <a:pt x="4" y="4291"/>
                        <a:pt x="6" y="4288"/>
                      </a:cubicBezTo>
                      <a:close/>
                      <a:moveTo>
                        <a:pt x="1664" y="81"/>
                      </a:moveTo>
                      <a:lnTo>
                        <a:pt x="1664" y="81"/>
                      </a:lnTo>
                      <a:cubicBezTo>
                        <a:pt x="1306" y="1572"/>
                        <a:pt x="749" y="2989"/>
                        <a:pt x="6" y="4288"/>
                      </a:cubicBezTo>
                      <a:lnTo>
                        <a:pt x="6" y="4288"/>
                      </a:lnTo>
                      <a:cubicBezTo>
                        <a:pt x="9" y="4283"/>
                        <a:pt x="13" y="4278"/>
                        <a:pt x="17" y="4271"/>
                      </a:cubicBezTo>
                      <a:lnTo>
                        <a:pt x="3167" y="5541"/>
                      </a:lnTo>
                      <a:cubicBezTo>
                        <a:pt x="3426" y="5644"/>
                        <a:pt x="3695" y="5694"/>
                        <a:pt x="3960" y="5694"/>
                      </a:cubicBezTo>
                      <a:cubicBezTo>
                        <a:pt x="4811" y="5694"/>
                        <a:pt x="5620" y="5185"/>
                        <a:pt x="5955" y="4353"/>
                      </a:cubicBezTo>
                      <a:cubicBezTo>
                        <a:pt x="6393" y="3262"/>
                        <a:pt x="5858" y="2008"/>
                        <a:pt x="4767" y="1565"/>
                      </a:cubicBezTo>
                      <a:lnTo>
                        <a:pt x="1617" y="300"/>
                      </a:lnTo>
                      <a:cubicBezTo>
                        <a:pt x="1636" y="227"/>
                        <a:pt x="1648" y="153"/>
                        <a:pt x="1664" y="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40"/>
                <p:cNvSpPr/>
                <p:nvPr/>
              </p:nvSpPr>
              <p:spPr>
                <a:xfrm>
                  <a:off x="7284532" y="3155300"/>
                  <a:ext cx="131328" cy="117072"/>
                </a:xfrm>
                <a:custGeom>
                  <a:rect b="b" l="l" r="r" t="t"/>
                  <a:pathLst>
                    <a:path extrusionOk="0" h="5699" w="6393">
                      <a:moveTo>
                        <a:pt x="2434" y="0"/>
                      </a:moveTo>
                      <a:cubicBezTo>
                        <a:pt x="1582" y="0"/>
                        <a:pt x="774" y="509"/>
                        <a:pt x="440" y="1341"/>
                      </a:cubicBezTo>
                      <a:cubicBezTo>
                        <a:pt x="1" y="2437"/>
                        <a:pt x="537" y="3690"/>
                        <a:pt x="1626" y="4130"/>
                      </a:cubicBezTo>
                      <a:lnTo>
                        <a:pt x="4776" y="5398"/>
                      </a:lnTo>
                      <a:cubicBezTo>
                        <a:pt x="4757" y="5475"/>
                        <a:pt x="4743" y="5556"/>
                        <a:pt x="4725" y="5637"/>
                      </a:cubicBezTo>
                      <a:lnTo>
                        <a:pt x="4725" y="5637"/>
                      </a:lnTo>
                      <a:cubicBezTo>
                        <a:pt x="5083" y="4131"/>
                        <a:pt x="5643" y="2710"/>
                        <a:pt x="6392" y="1402"/>
                      </a:cubicBezTo>
                      <a:lnTo>
                        <a:pt x="6392" y="1402"/>
                      </a:lnTo>
                      <a:cubicBezTo>
                        <a:pt x="6387" y="1408"/>
                        <a:pt x="6382" y="1418"/>
                        <a:pt x="6378" y="1422"/>
                      </a:cubicBezTo>
                      <a:lnTo>
                        <a:pt x="3228" y="154"/>
                      </a:lnTo>
                      <a:cubicBezTo>
                        <a:pt x="2968" y="50"/>
                        <a:pt x="2698" y="0"/>
                        <a:pt x="2434" y="0"/>
                      </a:cubicBezTo>
                      <a:close/>
                      <a:moveTo>
                        <a:pt x="4725" y="5637"/>
                      </a:moveTo>
                      <a:cubicBezTo>
                        <a:pt x="4720" y="5658"/>
                        <a:pt x="4715" y="5678"/>
                        <a:pt x="4710" y="5699"/>
                      </a:cubicBezTo>
                      <a:cubicBezTo>
                        <a:pt x="4716" y="5678"/>
                        <a:pt x="4720" y="5658"/>
                        <a:pt x="4725" y="56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40"/>
                <p:cNvSpPr/>
                <p:nvPr/>
              </p:nvSpPr>
              <p:spPr>
                <a:xfrm>
                  <a:off x="7773890" y="2937005"/>
                  <a:ext cx="122762" cy="125453"/>
                </a:xfrm>
                <a:custGeom>
                  <a:rect b="b" l="l" r="r" t="t"/>
                  <a:pathLst>
                    <a:path extrusionOk="0" h="6107" w="5976">
                      <a:moveTo>
                        <a:pt x="3558" y="0"/>
                      </a:moveTo>
                      <a:cubicBezTo>
                        <a:pt x="2709" y="0"/>
                        <a:pt x="1899" y="509"/>
                        <a:pt x="1560" y="1341"/>
                      </a:cubicBezTo>
                      <a:lnTo>
                        <a:pt x="292" y="4491"/>
                      </a:lnTo>
                      <a:cubicBezTo>
                        <a:pt x="195" y="4470"/>
                        <a:pt x="97" y="4451"/>
                        <a:pt x="1" y="4430"/>
                      </a:cubicBezTo>
                      <a:lnTo>
                        <a:pt x="1" y="4430"/>
                      </a:lnTo>
                      <a:cubicBezTo>
                        <a:pt x="1521" y="4780"/>
                        <a:pt x="2964" y="5349"/>
                        <a:pt x="4282" y="6101"/>
                      </a:cubicBezTo>
                      <a:lnTo>
                        <a:pt x="4282" y="6101"/>
                      </a:lnTo>
                      <a:cubicBezTo>
                        <a:pt x="4278" y="6097"/>
                        <a:pt x="4273" y="6094"/>
                        <a:pt x="4267" y="6091"/>
                      </a:cubicBezTo>
                      <a:lnTo>
                        <a:pt x="5536" y="2941"/>
                      </a:lnTo>
                      <a:cubicBezTo>
                        <a:pt x="5975" y="1845"/>
                        <a:pt x="5439" y="597"/>
                        <a:pt x="4348" y="153"/>
                      </a:cubicBezTo>
                      <a:cubicBezTo>
                        <a:pt x="4090" y="49"/>
                        <a:pt x="3822" y="0"/>
                        <a:pt x="3558" y="0"/>
                      </a:cubicBezTo>
                      <a:close/>
                      <a:moveTo>
                        <a:pt x="4282" y="6101"/>
                      </a:moveTo>
                      <a:cubicBezTo>
                        <a:pt x="4285" y="6103"/>
                        <a:pt x="4289" y="6105"/>
                        <a:pt x="4293" y="6107"/>
                      </a:cubicBezTo>
                      <a:cubicBezTo>
                        <a:pt x="4290" y="6105"/>
                        <a:pt x="4286" y="6103"/>
                        <a:pt x="4282" y="61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2" name="Google Shape;902;p40"/>
                <p:cNvSpPr/>
                <p:nvPr/>
              </p:nvSpPr>
              <p:spPr>
                <a:xfrm>
                  <a:off x="7495410" y="2940024"/>
                  <a:ext cx="117791" cy="129130"/>
                </a:xfrm>
                <a:custGeom>
                  <a:rect b="b" l="l" r="r" t="t"/>
                  <a:pathLst>
                    <a:path extrusionOk="0" h="6286" w="5734">
                      <a:moveTo>
                        <a:pt x="2421" y="0"/>
                      </a:moveTo>
                      <a:cubicBezTo>
                        <a:pt x="2143" y="0"/>
                        <a:pt x="1861" y="55"/>
                        <a:pt x="1591" y="169"/>
                      </a:cubicBezTo>
                      <a:cubicBezTo>
                        <a:pt x="510" y="634"/>
                        <a:pt x="0" y="1897"/>
                        <a:pt x="464" y="2982"/>
                      </a:cubicBezTo>
                      <a:lnTo>
                        <a:pt x="1795" y="6108"/>
                      </a:lnTo>
                      <a:cubicBezTo>
                        <a:pt x="1703" y="6163"/>
                        <a:pt x="1611" y="6224"/>
                        <a:pt x="1520" y="6285"/>
                      </a:cubicBezTo>
                      <a:cubicBezTo>
                        <a:pt x="2814" y="5475"/>
                        <a:pt x="4225" y="4838"/>
                        <a:pt x="5734" y="4426"/>
                      </a:cubicBezTo>
                      <a:lnTo>
                        <a:pt x="4404" y="1301"/>
                      </a:lnTo>
                      <a:cubicBezTo>
                        <a:pt x="4056" y="490"/>
                        <a:pt x="325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40"/>
                <p:cNvSpPr/>
                <p:nvPr/>
              </p:nvSpPr>
              <p:spPr>
                <a:xfrm>
                  <a:off x="7428609" y="3148275"/>
                  <a:ext cx="10908" cy="15325"/>
                </a:xfrm>
                <a:custGeom>
                  <a:rect b="b" l="l" r="r" t="t"/>
                  <a:pathLst>
                    <a:path extrusionOk="0" h="746" w="531">
                      <a:moveTo>
                        <a:pt x="531" y="1"/>
                      </a:moveTo>
                      <a:cubicBezTo>
                        <a:pt x="347" y="240"/>
                        <a:pt x="173" y="490"/>
                        <a:pt x="1" y="746"/>
                      </a:cubicBezTo>
                      <a:cubicBezTo>
                        <a:pt x="173" y="490"/>
                        <a:pt x="347" y="245"/>
                        <a:pt x="531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40"/>
                <p:cNvSpPr/>
                <p:nvPr/>
              </p:nvSpPr>
              <p:spPr>
                <a:xfrm>
                  <a:off x="7881732" y="3074674"/>
                  <a:ext cx="16044" cy="11422"/>
                </a:xfrm>
                <a:custGeom>
                  <a:rect b="b" l="l" r="r" t="t"/>
                  <a:pathLst>
                    <a:path extrusionOk="0" h="556" w="781">
                      <a:moveTo>
                        <a:pt x="1" y="1"/>
                      </a:moveTo>
                      <a:cubicBezTo>
                        <a:pt x="266" y="179"/>
                        <a:pt x="526" y="363"/>
                        <a:pt x="780" y="556"/>
                      </a:cubicBezTo>
                      <a:cubicBezTo>
                        <a:pt x="531" y="363"/>
                        <a:pt x="271" y="179"/>
                        <a:pt x="1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5" name="Google Shape;905;p40"/>
                <p:cNvSpPr/>
                <p:nvPr/>
              </p:nvSpPr>
              <p:spPr>
                <a:xfrm>
                  <a:off x="7977126" y="3148008"/>
                  <a:ext cx="134862" cy="111813"/>
                </a:xfrm>
                <a:custGeom>
                  <a:rect b="b" l="l" r="r" t="t"/>
                  <a:pathLst>
                    <a:path extrusionOk="0" h="5443" w="6565">
                      <a:moveTo>
                        <a:pt x="4132" y="1"/>
                      </a:moveTo>
                      <a:cubicBezTo>
                        <a:pt x="3853" y="1"/>
                        <a:pt x="3570" y="56"/>
                        <a:pt x="3298" y="173"/>
                      </a:cubicBezTo>
                      <a:lnTo>
                        <a:pt x="168" y="1502"/>
                      </a:lnTo>
                      <a:cubicBezTo>
                        <a:pt x="118" y="1411"/>
                        <a:pt x="57" y="1324"/>
                        <a:pt x="0" y="1237"/>
                      </a:cubicBezTo>
                      <a:lnTo>
                        <a:pt x="0" y="1237"/>
                      </a:lnTo>
                      <a:cubicBezTo>
                        <a:pt x="805" y="2527"/>
                        <a:pt x="1438" y="3939"/>
                        <a:pt x="1850" y="5442"/>
                      </a:cubicBezTo>
                      <a:lnTo>
                        <a:pt x="4974" y="4111"/>
                      </a:lnTo>
                      <a:cubicBezTo>
                        <a:pt x="6060" y="3648"/>
                        <a:pt x="6564" y="2384"/>
                        <a:pt x="6106" y="1304"/>
                      </a:cubicBezTo>
                      <a:cubicBezTo>
                        <a:pt x="5759" y="491"/>
                        <a:pt x="4963" y="1"/>
                        <a:pt x="41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40"/>
                <p:cNvSpPr/>
                <p:nvPr/>
              </p:nvSpPr>
              <p:spPr>
                <a:xfrm>
                  <a:off x="7959933" y="3529300"/>
                  <a:ext cx="10805" cy="15078"/>
                </a:xfrm>
                <a:custGeom>
                  <a:rect b="b" l="l" r="r" t="t"/>
                  <a:pathLst>
                    <a:path extrusionOk="0" h="734" w="526">
                      <a:moveTo>
                        <a:pt x="526" y="1"/>
                      </a:moveTo>
                      <a:cubicBezTo>
                        <a:pt x="357" y="250"/>
                        <a:pt x="184" y="494"/>
                        <a:pt x="1" y="734"/>
                      </a:cubicBezTo>
                      <a:cubicBezTo>
                        <a:pt x="184" y="499"/>
                        <a:pt x="357" y="250"/>
                        <a:pt x="526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7" name="Google Shape;907;p40"/>
                <p:cNvSpPr/>
                <p:nvPr/>
              </p:nvSpPr>
              <p:spPr>
                <a:xfrm>
                  <a:off x="7501696" y="3606556"/>
                  <a:ext cx="15920" cy="11422"/>
                </a:xfrm>
                <a:custGeom>
                  <a:rect b="b" l="l" r="r" t="t"/>
                  <a:pathLst>
                    <a:path extrusionOk="0" h="556" w="775">
                      <a:moveTo>
                        <a:pt x="0" y="0"/>
                      </a:moveTo>
                      <a:lnTo>
                        <a:pt x="0" y="5"/>
                      </a:lnTo>
                      <a:cubicBezTo>
                        <a:pt x="250" y="194"/>
                        <a:pt x="510" y="377"/>
                        <a:pt x="774" y="556"/>
                      </a:cubicBezTo>
                      <a:cubicBezTo>
                        <a:pt x="510" y="377"/>
                        <a:pt x="255" y="194"/>
                        <a:pt x="0" y="0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40"/>
                <p:cNvSpPr/>
                <p:nvPr/>
              </p:nvSpPr>
              <p:spPr>
                <a:xfrm>
                  <a:off x="7502846" y="3630220"/>
                  <a:ext cx="122824" cy="125474"/>
                </a:xfrm>
                <a:custGeom>
                  <a:rect b="b" l="l" r="r" t="t"/>
                  <a:pathLst>
                    <a:path extrusionOk="0" h="6108" w="5979">
                      <a:moveTo>
                        <a:pt x="1682" y="1"/>
                      </a:moveTo>
                      <a:lnTo>
                        <a:pt x="1682" y="1"/>
                      </a:lnTo>
                      <a:cubicBezTo>
                        <a:pt x="1685" y="2"/>
                        <a:pt x="1688" y="4"/>
                        <a:pt x="1691" y="6"/>
                      </a:cubicBezTo>
                      <a:lnTo>
                        <a:pt x="1691" y="6"/>
                      </a:lnTo>
                      <a:cubicBezTo>
                        <a:pt x="1688" y="4"/>
                        <a:pt x="1686" y="2"/>
                        <a:pt x="1682" y="1"/>
                      </a:cubicBezTo>
                      <a:close/>
                      <a:moveTo>
                        <a:pt x="5906" y="1665"/>
                      </a:moveTo>
                      <a:cubicBezTo>
                        <a:pt x="5930" y="1671"/>
                        <a:pt x="5954" y="1677"/>
                        <a:pt x="5978" y="1683"/>
                      </a:cubicBezTo>
                      <a:cubicBezTo>
                        <a:pt x="5954" y="1676"/>
                        <a:pt x="5930" y="1671"/>
                        <a:pt x="5906" y="1665"/>
                      </a:cubicBezTo>
                      <a:close/>
                      <a:moveTo>
                        <a:pt x="1691" y="6"/>
                      </a:moveTo>
                      <a:cubicBezTo>
                        <a:pt x="1696" y="9"/>
                        <a:pt x="1701" y="12"/>
                        <a:pt x="1708" y="15"/>
                      </a:cubicBezTo>
                      <a:lnTo>
                        <a:pt x="438" y="3170"/>
                      </a:lnTo>
                      <a:cubicBezTo>
                        <a:pt x="0" y="4261"/>
                        <a:pt x="535" y="5515"/>
                        <a:pt x="1626" y="5953"/>
                      </a:cubicBezTo>
                      <a:cubicBezTo>
                        <a:pt x="1886" y="6058"/>
                        <a:pt x="2155" y="6107"/>
                        <a:pt x="2420" y="6107"/>
                      </a:cubicBezTo>
                      <a:cubicBezTo>
                        <a:pt x="3269" y="6107"/>
                        <a:pt x="4077" y="5600"/>
                        <a:pt x="4414" y="4765"/>
                      </a:cubicBezTo>
                      <a:lnTo>
                        <a:pt x="5684" y="1615"/>
                      </a:lnTo>
                      <a:cubicBezTo>
                        <a:pt x="5757" y="1635"/>
                        <a:pt x="5830" y="1649"/>
                        <a:pt x="5906" y="1665"/>
                      </a:cubicBezTo>
                      <a:lnTo>
                        <a:pt x="5906" y="1665"/>
                      </a:lnTo>
                      <a:cubicBezTo>
                        <a:pt x="4407" y="1308"/>
                        <a:pt x="2992" y="749"/>
                        <a:pt x="1691" y="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40"/>
                <p:cNvSpPr/>
                <p:nvPr/>
              </p:nvSpPr>
              <p:spPr>
                <a:xfrm>
                  <a:off x="7786256" y="3623606"/>
                  <a:ext cx="117791" cy="129089"/>
                </a:xfrm>
                <a:custGeom>
                  <a:rect b="b" l="l" r="r" t="t"/>
                  <a:pathLst>
                    <a:path extrusionOk="0" h="6284" w="5734">
                      <a:moveTo>
                        <a:pt x="4211" y="1"/>
                      </a:moveTo>
                      <a:cubicBezTo>
                        <a:pt x="4201" y="7"/>
                        <a:pt x="4192" y="13"/>
                        <a:pt x="4182" y="19"/>
                      </a:cubicBezTo>
                      <a:lnTo>
                        <a:pt x="4182" y="19"/>
                      </a:lnTo>
                      <a:cubicBezTo>
                        <a:pt x="4192" y="13"/>
                        <a:pt x="4201" y="7"/>
                        <a:pt x="4211" y="1"/>
                      </a:cubicBezTo>
                      <a:close/>
                      <a:moveTo>
                        <a:pt x="4182" y="19"/>
                      </a:moveTo>
                      <a:cubicBezTo>
                        <a:pt x="2899" y="821"/>
                        <a:pt x="1497" y="1446"/>
                        <a:pt x="1" y="1857"/>
                      </a:cubicBezTo>
                      <a:lnTo>
                        <a:pt x="1330" y="4981"/>
                      </a:lnTo>
                      <a:cubicBezTo>
                        <a:pt x="1678" y="5794"/>
                        <a:pt x="2475" y="6284"/>
                        <a:pt x="3309" y="6284"/>
                      </a:cubicBezTo>
                      <a:cubicBezTo>
                        <a:pt x="3588" y="6284"/>
                        <a:pt x="3871" y="6229"/>
                        <a:pt x="4144" y="6112"/>
                      </a:cubicBezTo>
                      <a:cubicBezTo>
                        <a:pt x="5225" y="5649"/>
                        <a:pt x="5734" y="4384"/>
                        <a:pt x="5270" y="3304"/>
                      </a:cubicBezTo>
                      <a:lnTo>
                        <a:pt x="3941" y="175"/>
                      </a:lnTo>
                      <a:cubicBezTo>
                        <a:pt x="4023" y="129"/>
                        <a:pt x="4101" y="71"/>
                        <a:pt x="4182" y="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40"/>
                <p:cNvSpPr/>
                <p:nvPr/>
              </p:nvSpPr>
              <p:spPr>
                <a:xfrm>
                  <a:off x="7287469" y="3432837"/>
                  <a:ext cx="134903" cy="111874"/>
                </a:xfrm>
                <a:custGeom>
                  <a:rect b="b" l="l" r="r" t="t"/>
                  <a:pathLst>
                    <a:path extrusionOk="0" h="5446" w="6567">
                      <a:moveTo>
                        <a:pt x="6548" y="4183"/>
                      </a:moveTo>
                      <a:cubicBezTo>
                        <a:pt x="6554" y="4192"/>
                        <a:pt x="6560" y="4202"/>
                        <a:pt x="6566" y="4211"/>
                      </a:cubicBezTo>
                      <a:cubicBezTo>
                        <a:pt x="6560" y="4202"/>
                        <a:pt x="6554" y="4192"/>
                        <a:pt x="6548" y="4183"/>
                      </a:cubicBezTo>
                      <a:close/>
                      <a:moveTo>
                        <a:pt x="4715" y="1"/>
                      </a:moveTo>
                      <a:lnTo>
                        <a:pt x="1591" y="1337"/>
                      </a:lnTo>
                      <a:cubicBezTo>
                        <a:pt x="511" y="1795"/>
                        <a:pt x="1" y="3059"/>
                        <a:pt x="460" y="4145"/>
                      </a:cubicBezTo>
                      <a:cubicBezTo>
                        <a:pt x="808" y="4956"/>
                        <a:pt x="1606" y="5445"/>
                        <a:pt x="2440" y="5445"/>
                      </a:cubicBezTo>
                      <a:cubicBezTo>
                        <a:pt x="2717" y="5445"/>
                        <a:pt x="2998" y="5391"/>
                        <a:pt x="3268" y="5277"/>
                      </a:cubicBezTo>
                      <a:lnTo>
                        <a:pt x="6397" y="3941"/>
                      </a:lnTo>
                      <a:cubicBezTo>
                        <a:pt x="6443" y="4023"/>
                        <a:pt x="6497" y="4102"/>
                        <a:pt x="6548" y="4183"/>
                      </a:cubicBezTo>
                      <a:lnTo>
                        <a:pt x="6548" y="4183"/>
                      </a:lnTo>
                      <a:cubicBezTo>
                        <a:pt x="5751" y="2897"/>
                        <a:pt x="5126" y="1499"/>
                        <a:pt x="4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40"/>
                <p:cNvSpPr/>
                <p:nvPr/>
              </p:nvSpPr>
              <p:spPr>
                <a:xfrm>
                  <a:off x="7698421" y="3104932"/>
                  <a:ext cx="431" cy="144"/>
                </a:xfrm>
                <a:custGeom>
                  <a:rect b="b" l="l" r="r" t="t"/>
                  <a:pathLst>
                    <a:path extrusionOk="0" h="7" w="21">
                      <a:moveTo>
                        <a:pt x="0" y="0"/>
                      </a:moveTo>
                      <a:cubicBezTo>
                        <a:pt x="10" y="0"/>
                        <a:pt x="16" y="7"/>
                        <a:pt x="21" y="7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40"/>
                <p:cNvSpPr/>
                <p:nvPr/>
              </p:nvSpPr>
              <p:spPr>
                <a:xfrm>
                  <a:off x="7698831" y="3104932"/>
                  <a:ext cx="6512" cy="247"/>
                </a:xfrm>
                <a:custGeom>
                  <a:rect b="b" l="l" r="r" t="t"/>
                  <a:pathLst>
                    <a:path extrusionOk="0" h="12" w="317">
                      <a:moveTo>
                        <a:pt x="1" y="0"/>
                      </a:moveTo>
                      <a:lnTo>
                        <a:pt x="1" y="7"/>
                      </a:lnTo>
                      <a:cubicBezTo>
                        <a:pt x="107" y="7"/>
                        <a:pt x="210" y="11"/>
                        <a:pt x="316" y="11"/>
                      </a:cubicBezTo>
                      <a:cubicBezTo>
                        <a:pt x="225" y="11"/>
                        <a:pt x="133" y="0"/>
                        <a:pt x="46" y="0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40"/>
                <p:cNvSpPr/>
                <p:nvPr/>
              </p:nvSpPr>
              <p:spPr>
                <a:xfrm>
                  <a:off x="7694210" y="3587514"/>
                  <a:ext cx="4643" cy="205"/>
                </a:xfrm>
                <a:custGeom>
                  <a:rect b="b" l="l" r="r" t="t"/>
                  <a:pathLst>
                    <a:path extrusionOk="0" h="10" w="226">
                      <a:moveTo>
                        <a:pt x="1" y="0"/>
                      </a:moveTo>
                      <a:cubicBezTo>
                        <a:pt x="78" y="0"/>
                        <a:pt x="149" y="10"/>
                        <a:pt x="226" y="10"/>
                      </a:cubicBezTo>
                      <a:lnTo>
                        <a:pt x="226" y="5"/>
                      </a:lnTo>
                      <a:cubicBezTo>
                        <a:pt x="149" y="5"/>
                        <a:pt x="7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40"/>
                <p:cNvSpPr/>
                <p:nvPr/>
              </p:nvSpPr>
              <p:spPr>
                <a:xfrm>
                  <a:off x="7698831" y="3587597"/>
                  <a:ext cx="2219" cy="226"/>
                </a:xfrm>
                <a:custGeom>
                  <a:rect b="b" l="l" r="r" t="t"/>
                  <a:pathLst>
                    <a:path extrusionOk="0" h="11" w="108">
                      <a:moveTo>
                        <a:pt x="1" y="1"/>
                      </a:moveTo>
                      <a:lnTo>
                        <a:pt x="1" y="6"/>
                      </a:lnTo>
                      <a:cubicBezTo>
                        <a:pt x="16" y="6"/>
                        <a:pt x="31" y="11"/>
                        <a:pt x="46" y="11"/>
                      </a:cubicBezTo>
                      <a:cubicBezTo>
                        <a:pt x="67" y="11"/>
                        <a:pt x="82" y="6"/>
                        <a:pt x="107" y="6"/>
                      </a:cubicBezTo>
                      <a:cubicBezTo>
                        <a:pt x="72" y="6"/>
                        <a:pt x="36" y="6"/>
                        <a:pt x="1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40"/>
                <p:cNvSpPr/>
                <p:nvPr/>
              </p:nvSpPr>
              <p:spPr>
                <a:xfrm>
                  <a:off x="7757785" y="3546452"/>
                  <a:ext cx="77055" cy="34039"/>
                </a:xfrm>
                <a:custGeom>
                  <a:rect b="b" l="l" r="r" t="t"/>
                  <a:pathLst>
                    <a:path extrusionOk="0" h="1657" w="3751">
                      <a:moveTo>
                        <a:pt x="3751" y="0"/>
                      </a:moveTo>
                      <a:cubicBezTo>
                        <a:pt x="3352" y="269"/>
                        <a:pt x="2937" y="512"/>
                        <a:pt x="2509" y="728"/>
                      </a:cubicBezTo>
                      <a:lnTo>
                        <a:pt x="2509" y="728"/>
                      </a:lnTo>
                      <a:cubicBezTo>
                        <a:pt x="2939" y="511"/>
                        <a:pt x="3354" y="268"/>
                        <a:pt x="3751" y="0"/>
                      </a:cubicBezTo>
                      <a:close/>
                      <a:moveTo>
                        <a:pt x="2509" y="728"/>
                      </a:moveTo>
                      <a:lnTo>
                        <a:pt x="2509" y="728"/>
                      </a:lnTo>
                      <a:cubicBezTo>
                        <a:pt x="1719" y="1127"/>
                        <a:pt x="878" y="1439"/>
                        <a:pt x="1" y="1657"/>
                      </a:cubicBezTo>
                      <a:cubicBezTo>
                        <a:pt x="869" y="1442"/>
                        <a:pt x="1711" y="1131"/>
                        <a:pt x="2509" y="728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40"/>
                <p:cNvSpPr/>
                <p:nvPr/>
              </p:nvSpPr>
              <p:spPr>
                <a:xfrm>
                  <a:off x="7458353" y="3340934"/>
                  <a:ext cx="205" cy="6717"/>
                </a:xfrm>
                <a:custGeom>
                  <a:rect b="b" l="l" r="r" t="t"/>
                  <a:pathLst>
                    <a:path extrusionOk="0" h="327" w="10">
                      <a:moveTo>
                        <a:pt x="10" y="1"/>
                      </a:moveTo>
                      <a:cubicBezTo>
                        <a:pt x="10" y="92"/>
                        <a:pt x="0" y="174"/>
                        <a:pt x="0" y="266"/>
                      </a:cubicBezTo>
                      <a:lnTo>
                        <a:pt x="0" y="327"/>
                      </a:lnTo>
                      <a:cubicBezTo>
                        <a:pt x="0" y="219"/>
                        <a:pt x="10" y="113"/>
                        <a:pt x="10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40"/>
                <p:cNvSpPr/>
                <p:nvPr/>
              </p:nvSpPr>
              <p:spPr>
                <a:xfrm>
                  <a:off x="7465563" y="3404181"/>
                  <a:ext cx="34162" cy="77384"/>
                </a:xfrm>
                <a:custGeom>
                  <a:rect b="b" l="l" r="r" t="t"/>
                  <a:pathLst>
                    <a:path extrusionOk="0" h="3767" w="1663">
                      <a:moveTo>
                        <a:pt x="0" y="1"/>
                      </a:moveTo>
                      <a:cubicBezTo>
                        <a:pt x="332" y="1341"/>
                        <a:pt x="887" y="2619"/>
                        <a:pt x="1663" y="3767"/>
                      </a:cubicBezTo>
                      <a:cubicBezTo>
                        <a:pt x="898" y="2635"/>
                        <a:pt x="337" y="1361"/>
                        <a:pt x="0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40"/>
                <p:cNvSpPr/>
                <p:nvPr/>
              </p:nvSpPr>
              <p:spPr>
                <a:xfrm>
                  <a:off x="7564614" y="3112163"/>
                  <a:ext cx="77178" cy="34142"/>
                </a:xfrm>
                <a:custGeom>
                  <a:rect b="b" l="l" r="r" t="t"/>
                  <a:pathLst>
                    <a:path extrusionOk="0" h="1662" w="3757">
                      <a:moveTo>
                        <a:pt x="3757" y="1"/>
                      </a:moveTo>
                      <a:cubicBezTo>
                        <a:pt x="2395" y="337"/>
                        <a:pt x="1127" y="897"/>
                        <a:pt x="0" y="1662"/>
                      </a:cubicBezTo>
                      <a:cubicBezTo>
                        <a:pt x="1141" y="888"/>
                        <a:pt x="2421" y="337"/>
                        <a:pt x="3757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40"/>
                <p:cNvSpPr/>
                <p:nvPr/>
              </p:nvSpPr>
              <p:spPr>
                <a:xfrm>
                  <a:off x="7940891" y="3345124"/>
                  <a:ext cx="226" cy="6615"/>
                </a:xfrm>
                <a:custGeom>
                  <a:rect b="b" l="l" r="r" t="t"/>
                  <a:pathLst>
                    <a:path extrusionOk="0" h="322" w="11">
                      <a:moveTo>
                        <a:pt x="10" y="1"/>
                      </a:moveTo>
                      <a:cubicBezTo>
                        <a:pt x="10" y="107"/>
                        <a:pt x="0" y="215"/>
                        <a:pt x="0" y="321"/>
                      </a:cubicBezTo>
                      <a:cubicBezTo>
                        <a:pt x="0" y="234"/>
                        <a:pt x="10" y="149"/>
                        <a:pt x="10" y="62"/>
                      </a:cubicBezTo>
                      <a:lnTo>
                        <a:pt x="10" y="1"/>
                      </a:ln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" name="Google Shape;920;p40"/>
                <p:cNvSpPr/>
                <p:nvPr/>
              </p:nvSpPr>
              <p:spPr>
                <a:xfrm>
                  <a:off x="7899767" y="3211214"/>
                  <a:ext cx="34142" cy="77301"/>
                </a:xfrm>
                <a:custGeom>
                  <a:rect b="b" l="l" r="r" t="t"/>
                  <a:pathLst>
                    <a:path extrusionOk="0" h="3763" w="1662">
                      <a:moveTo>
                        <a:pt x="0" y="1"/>
                      </a:moveTo>
                      <a:cubicBezTo>
                        <a:pt x="774" y="1142"/>
                        <a:pt x="1330" y="2422"/>
                        <a:pt x="1661" y="3762"/>
                      </a:cubicBezTo>
                      <a:cubicBezTo>
                        <a:pt x="1325" y="2401"/>
                        <a:pt x="765" y="1126"/>
                        <a:pt x="0" y="1"/>
                      </a:cubicBezTo>
                      <a:close/>
                    </a:path>
                  </a:pathLst>
                </a:custGeom>
                <a:solidFill>
                  <a:srgbClr val="FAA3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" name="Google Shape;921;p40"/>
                <p:cNvSpPr/>
                <p:nvPr/>
              </p:nvSpPr>
              <p:spPr>
                <a:xfrm>
                  <a:off x="7261916" y="2908534"/>
                  <a:ext cx="875768" cy="875665"/>
                </a:xfrm>
                <a:custGeom>
                  <a:rect b="b" l="l" r="r" t="t"/>
                  <a:pathLst>
                    <a:path extrusionOk="0" h="42627" w="42632">
                      <a:moveTo>
                        <a:pt x="21316" y="9561"/>
                      </a:moveTo>
                      <a:cubicBezTo>
                        <a:pt x="21403" y="9561"/>
                        <a:pt x="21495" y="9572"/>
                        <a:pt x="21586" y="9577"/>
                      </a:cubicBezTo>
                      <a:cubicBezTo>
                        <a:pt x="21867" y="9582"/>
                        <a:pt x="22142" y="9587"/>
                        <a:pt x="22422" y="9618"/>
                      </a:cubicBezTo>
                      <a:cubicBezTo>
                        <a:pt x="22575" y="9634"/>
                        <a:pt x="22734" y="9659"/>
                        <a:pt x="22892" y="9679"/>
                      </a:cubicBezTo>
                      <a:cubicBezTo>
                        <a:pt x="23111" y="9705"/>
                        <a:pt x="23334" y="9740"/>
                        <a:pt x="23549" y="9775"/>
                      </a:cubicBezTo>
                      <a:cubicBezTo>
                        <a:pt x="23763" y="9822"/>
                        <a:pt x="23982" y="9878"/>
                        <a:pt x="24191" y="9928"/>
                      </a:cubicBezTo>
                      <a:cubicBezTo>
                        <a:pt x="24349" y="9970"/>
                        <a:pt x="24508" y="10005"/>
                        <a:pt x="24654" y="10051"/>
                      </a:cubicBezTo>
                      <a:cubicBezTo>
                        <a:pt x="24920" y="10128"/>
                        <a:pt x="25185" y="10224"/>
                        <a:pt x="25445" y="10321"/>
                      </a:cubicBezTo>
                      <a:cubicBezTo>
                        <a:pt x="25552" y="10363"/>
                        <a:pt x="25659" y="10398"/>
                        <a:pt x="25761" y="10434"/>
                      </a:cubicBezTo>
                      <a:cubicBezTo>
                        <a:pt x="26026" y="10546"/>
                        <a:pt x="26286" y="10668"/>
                        <a:pt x="26536" y="10796"/>
                      </a:cubicBezTo>
                      <a:cubicBezTo>
                        <a:pt x="26637" y="10846"/>
                        <a:pt x="26740" y="10892"/>
                        <a:pt x="26842" y="10944"/>
                      </a:cubicBezTo>
                      <a:cubicBezTo>
                        <a:pt x="27046" y="11055"/>
                        <a:pt x="27244" y="11177"/>
                        <a:pt x="27443" y="11300"/>
                      </a:cubicBezTo>
                      <a:cubicBezTo>
                        <a:pt x="27580" y="11382"/>
                        <a:pt x="27724" y="11464"/>
                        <a:pt x="27856" y="11549"/>
                      </a:cubicBezTo>
                      <a:cubicBezTo>
                        <a:pt x="27973" y="11631"/>
                        <a:pt x="28079" y="11713"/>
                        <a:pt x="28187" y="11794"/>
                      </a:cubicBezTo>
                      <a:cubicBezTo>
                        <a:pt x="29303" y="12605"/>
                        <a:pt x="30281" y="13593"/>
                        <a:pt x="31052" y="14736"/>
                      </a:cubicBezTo>
                      <a:cubicBezTo>
                        <a:pt x="31817" y="15861"/>
                        <a:pt x="32377" y="17136"/>
                        <a:pt x="32713" y="18497"/>
                      </a:cubicBezTo>
                      <a:cubicBezTo>
                        <a:pt x="32744" y="18629"/>
                        <a:pt x="32784" y="18757"/>
                        <a:pt x="32815" y="18889"/>
                      </a:cubicBezTo>
                      <a:cubicBezTo>
                        <a:pt x="32845" y="19053"/>
                        <a:pt x="32866" y="19210"/>
                        <a:pt x="32892" y="19368"/>
                      </a:cubicBezTo>
                      <a:cubicBezTo>
                        <a:pt x="32932" y="19603"/>
                        <a:pt x="32972" y="19827"/>
                        <a:pt x="32998" y="20057"/>
                      </a:cubicBezTo>
                      <a:cubicBezTo>
                        <a:pt x="33009" y="20173"/>
                        <a:pt x="33009" y="20281"/>
                        <a:pt x="33019" y="20393"/>
                      </a:cubicBezTo>
                      <a:cubicBezTo>
                        <a:pt x="33045" y="20678"/>
                        <a:pt x="33064" y="20963"/>
                        <a:pt x="33064" y="21255"/>
                      </a:cubicBezTo>
                      <a:lnTo>
                        <a:pt x="33064" y="21316"/>
                      </a:lnTo>
                      <a:cubicBezTo>
                        <a:pt x="33064" y="21403"/>
                        <a:pt x="33054" y="21488"/>
                        <a:pt x="33054" y="21575"/>
                      </a:cubicBezTo>
                      <a:cubicBezTo>
                        <a:pt x="33050" y="21861"/>
                        <a:pt x="33040" y="22141"/>
                        <a:pt x="33009" y="22422"/>
                      </a:cubicBezTo>
                      <a:cubicBezTo>
                        <a:pt x="32998" y="22574"/>
                        <a:pt x="32972" y="22727"/>
                        <a:pt x="32948" y="22885"/>
                      </a:cubicBezTo>
                      <a:cubicBezTo>
                        <a:pt x="32922" y="23104"/>
                        <a:pt x="32892" y="23329"/>
                        <a:pt x="32845" y="23553"/>
                      </a:cubicBezTo>
                      <a:cubicBezTo>
                        <a:pt x="32810" y="23762"/>
                        <a:pt x="32749" y="23976"/>
                        <a:pt x="32697" y="24185"/>
                      </a:cubicBezTo>
                      <a:cubicBezTo>
                        <a:pt x="32657" y="24343"/>
                        <a:pt x="32621" y="24501"/>
                        <a:pt x="32575" y="24659"/>
                      </a:cubicBezTo>
                      <a:cubicBezTo>
                        <a:pt x="32499" y="24919"/>
                        <a:pt x="32407" y="25179"/>
                        <a:pt x="32311" y="25439"/>
                      </a:cubicBezTo>
                      <a:cubicBezTo>
                        <a:pt x="32269" y="25546"/>
                        <a:pt x="32234" y="25653"/>
                        <a:pt x="32188" y="25755"/>
                      </a:cubicBezTo>
                      <a:cubicBezTo>
                        <a:pt x="32081" y="26025"/>
                        <a:pt x="31954" y="26285"/>
                        <a:pt x="31831" y="26540"/>
                      </a:cubicBezTo>
                      <a:cubicBezTo>
                        <a:pt x="31780" y="26637"/>
                        <a:pt x="31739" y="26743"/>
                        <a:pt x="31683" y="26840"/>
                      </a:cubicBezTo>
                      <a:cubicBezTo>
                        <a:pt x="31577" y="27044"/>
                        <a:pt x="31450" y="27244"/>
                        <a:pt x="31332" y="27442"/>
                      </a:cubicBezTo>
                      <a:cubicBezTo>
                        <a:pt x="31245" y="27580"/>
                        <a:pt x="31168" y="27722"/>
                        <a:pt x="31076" y="27855"/>
                      </a:cubicBezTo>
                      <a:cubicBezTo>
                        <a:pt x="31001" y="27971"/>
                        <a:pt x="30914" y="28079"/>
                        <a:pt x="30838" y="28186"/>
                      </a:cubicBezTo>
                      <a:cubicBezTo>
                        <a:pt x="30027" y="29302"/>
                        <a:pt x="29034" y="30281"/>
                        <a:pt x="27896" y="31055"/>
                      </a:cubicBezTo>
                      <a:cubicBezTo>
                        <a:pt x="26771" y="31815"/>
                        <a:pt x="25496" y="32375"/>
                        <a:pt x="24134" y="32707"/>
                      </a:cubicBezTo>
                      <a:cubicBezTo>
                        <a:pt x="24002" y="32742"/>
                        <a:pt x="23875" y="32784"/>
                        <a:pt x="23737" y="32814"/>
                      </a:cubicBezTo>
                      <a:cubicBezTo>
                        <a:pt x="23579" y="32850"/>
                        <a:pt x="23416" y="32864"/>
                        <a:pt x="23259" y="32895"/>
                      </a:cubicBezTo>
                      <a:cubicBezTo>
                        <a:pt x="23029" y="32932"/>
                        <a:pt x="22800" y="32972"/>
                        <a:pt x="22565" y="32998"/>
                      </a:cubicBezTo>
                      <a:cubicBezTo>
                        <a:pt x="22459" y="33012"/>
                        <a:pt x="22346" y="33012"/>
                        <a:pt x="22234" y="33023"/>
                      </a:cubicBezTo>
                      <a:cubicBezTo>
                        <a:pt x="21953" y="33043"/>
                        <a:pt x="21663" y="33059"/>
                        <a:pt x="21377" y="33064"/>
                      </a:cubicBezTo>
                      <a:cubicBezTo>
                        <a:pt x="21352" y="33064"/>
                        <a:pt x="21332" y="33069"/>
                        <a:pt x="21316" y="33069"/>
                      </a:cubicBezTo>
                      <a:cubicBezTo>
                        <a:pt x="21297" y="33069"/>
                        <a:pt x="21286" y="33064"/>
                        <a:pt x="21271" y="33064"/>
                      </a:cubicBezTo>
                      <a:cubicBezTo>
                        <a:pt x="21194" y="33059"/>
                        <a:pt x="21118" y="33054"/>
                        <a:pt x="21046" y="33054"/>
                      </a:cubicBezTo>
                      <a:cubicBezTo>
                        <a:pt x="20766" y="33048"/>
                        <a:pt x="20485" y="33038"/>
                        <a:pt x="20205" y="33012"/>
                      </a:cubicBezTo>
                      <a:cubicBezTo>
                        <a:pt x="20052" y="32998"/>
                        <a:pt x="19895" y="32972"/>
                        <a:pt x="19737" y="32946"/>
                      </a:cubicBezTo>
                      <a:cubicBezTo>
                        <a:pt x="19517" y="32921"/>
                        <a:pt x="19298" y="32890"/>
                        <a:pt x="19079" y="32850"/>
                      </a:cubicBezTo>
                      <a:cubicBezTo>
                        <a:pt x="18865" y="32803"/>
                        <a:pt x="18646" y="32753"/>
                        <a:pt x="18437" y="32697"/>
                      </a:cubicBezTo>
                      <a:cubicBezTo>
                        <a:pt x="18279" y="32657"/>
                        <a:pt x="18121" y="32626"/>
                        <a:pt x="17973" y="32579"/>
                      </a:cubicBezTo>
                      <a:cubicBezTo>
                        <a:pt x="17707" y="32497"/>
                        <a:pt x="17443" y="32401"/>
                        <a:pt x="17183" y="32304"/>
                      </a:cubicBezTo>
                      <a:cubicBezTo>
                        <a:pt x="17076" y="32264"/>
                        <a:pt x="16969" y="32233"/>
                        <a:pt x="16872" y="32192"/>
                      </a:cubicBezTo>
                      <a:cubicBezTo>
                        <a:pt x="16602" y="32080"/>
                        <a:pt x="16347" y="31958"/>
                        <a:pt x="16092" y="31831"/>
                      </a:cubicBezTo>
                      <a:cubicBezTo>
                        <a:pt x="15990" y="31784"/>
                        <a:pt x="15888" y="31733"/>
                        <a:pt x="15786" y="31688"/>
                      </a:cubicBezTo>
                      <a:cubicBezTo>
                        <a:pt x="15583" y="31575"/>
                        <a:pt x="15388" y="31453"/>
                        <a:pt x="15190" y="31331"/>
                      </a:cubicBezTo>
                      <a:cubicBezTo>
                        <a:pt x="15047" y="31244"/>
                        <a:pt x="14905" y="31168"/>
                        <a:pt x="14772" y="31076"/>
                      </a:cubicBezTo>
                      <a:cubicBezTo>
                        <a:pt x="14660" y="30999"/>
                        <a:pt x="14553" y="30913"/>
                        <a:pt x="14440" y="30831"/>
                      </a:cubicBezTo>
                      <a:cubicBezTo>
                        <a:pt x="13325" y="30027"/>
                        <a:pt x="12351" y="29037"/>
                        <a:pt x="11577" y="27891"/>
                      </a:cubicBezTo>
                      <a:cubicBezTo>
                        <a:pt x="10812" y="26764"/>
                        <a:pt x="10251" y="25489"/>
                        <a:pt x="9914" y="24129"/>
                      </a:cubicBezTo>
                      <a:cubicBezTo>
                        <a:pt x="9884" y="23996"/>
                        <a:pt x="9843" y="23869"/>
                        <a:pt x="9813" y="23741"/>
                      </a:cubicBezTo>
                      <a:cubicBezTo>
                        <a:pt x="9782" y="23579"/>
                        <a:pt x="9761" y="23415"/>
                        <a:pt x="9737" y="23252"/>
                      </a:cubicBezTo>
                      <a:cubicBezTo>
                        <a:pt x="9695" y="23023"/>
                        <a:pt x="9655" y="22798"/>
                        <a:pt x="9629" y="22570"/>
                      </a:cubicBezTo>
                      <a:cubicBezTo>
                        <a:pt x="9619" y="22457"/>
                        <a:pt x="9619" y="22344"/>
                        <a:pt x="9608" y="22233"/>
                      </a:cubicBezTo>
                      <a:cubicBezTo>
                        <a:pt x="9584" y="21947"/>
                        <a:pt x="9563" y="21667"/>
                        <a:pt x="9563" y="21377"/>
                      </a:cubicBezTo>
                      <a:cubicBezTo>
                        <a:pt x="9563" y="21356"/>
                        <a:pt x="9558" y="21335"/>
                        <a:pt x="9558" y="21316"/>
                      </a:cubicBezTo>
                      <a:cubicBezTo>
                        <a:pt x="9558" y="21224"/>
                        <a:pt x="9573" y="21137"/>
                        <a:pt x="9573" y="21055"/>
                      </a:cubicBezTo>
                      <a:cubicBezTo>
                        <a:pt x="9584" y="20770"/>
                        <a:pt x="9594" y="20485"/>
                        <a:pt x="9619" y="20210"/>
                      </a:cubicBezTo>
                      <a:cubicBezTo>
                        <a:pt x="9629" y="20051"/>
                        <a:pt x="9655" y="19898"/>
                        <a:pt x="9676" y="19740"/>
                      </a:cubicBezTo>
                      <a:cubicBezTo>
                        <a:pt x="9711" y="19521"/>
                        <a:pt x="9737" y="19297"/>
                        <a:pt x="9782" y="19078"/>
                      </a:cubicBezTo>
                      <a:cubicBezTo>
                        <a:pt x="9817" y="18864"/>
                        <a:pt x="9879" y="18650"/>
                        <a:pt x="9930" y="18441"/>
                      </a:cubicBezTo>
                      <a:cubicBezTo>
                        <a:pt x="9970" y="18283"/>
                        <a:pt x="10006" y="18124"/>
                        <a:pt x="10052" y="17971"/>
                      </a:cubicBezTo>
                      <a:cubicBezTo>
                        <a:pt x="10128" y="17707"/>
                        <a:pt x="10220" y="17447"/>
                        <a:pt x="10323" y="17192"/>
                      </a:cubicBezTo>
                      <a:cubicBezTo>
                        <a:pt x="10358" y="17084"/>
                        <a:pt x="10394" y="16973"/>
                        <a:pt x="10440" y="16870"/>
                      </a:cubicBezTo>
                      <a:cubicBezTo>
                        <a:pt x="10547" y="16601"/>
                        <a:pt x="10674" y="16341"/>
                        <a:pt x="10801" y="16086"/>
                      </a:cubicBezTo>
                      <a:cubicBezTo>
                        <a:pt x="10847" y="15990"/>
                        <a:pt x="10888" y="15887"/>
                        <a:pt x="10944" y="15790"/>
                      </a:cubicBezTo>
                      <a:cubicBezTo>
                        <a:pt x="11052" y="15581"/>
                        <a:pt x="11179" y="15383"/>
                        <a:pt x="11301" y="15184"/>
                      </a:cubicBezTo>
                      <a:cubicBezTo>
                        <a:pt x="11382" y="15047"/>
                        <a:pt x="11459" y="14903"/>
                        <a:pt x="11551" y="14771"/>
                      </a:cubicBezTo>
                      <a:cubicBezTo>
                        <a:pt x="11627" y="14654"/>
                        <a:pt x="11718" y="14546"/>
                        <a:pt x="11800" y="14435"/>
                      </a:cubicBezTo>
                      <a:cubicBezTo>
                        <a:pt x="12605" y="13318"/>
                        <a:pt x="13595" y="12344"/>
                        <a:pt x="14736" y="11575"/>
                      </a:cubicBezTo>
                      <a:cubicBezTo>
                        <a:pt x="15863" y="10810"/>
                        <a:pt x="17131" y="10250"/>
                        <a:pt x="18493" y="9919"/>
                      </a:cubicBezTo>
                      <a:cubicBezTo>
                        <a:pt x="18625" y="9883"/>
                        <a:pt x="18752" y="9843"/>
                        <a:pt x="18890" y="9812"/>
                      </a:cubicBezTo>
                      <a:cubicBezTo>
                        <a:pt x="19048" y="9782"/>
                        <a:pt x="19211" y="9761"/>
                        <a:pt x="19375" y="9735"/>
                      </a:cubicBezTo>
                      <a:cubicBezTo>
                        <a:pt x="19599" y="9695"/>
                        <a:pt x="19829" y="9653"/>
                        <a:pt x="20062" y="9629"/>
                      </a:cubicBezTo>
                      <a:cubicBezTo>
                        <a:pt x="20170" y="9618"/>
                        <a:pt x="20281" y="9613"/>
                        <a:pt x="20394" y="9608"/>
                      </a:cubicBezTo>
                      <a:cubicBezTo>
                        <a:pt x="20679" y="9587"/>
                        <a:pt x="20965" y="9568"/>
                        <a:pt x="21250" y="9568"/>
                      </a:cubicBezTo>
                      <a:cubicBezTo>
                        <a:pt x="21260" y="9568"/>
                        <a:pt x="21266" y="9568"/>
                        <a:pt x="21271" y="9561"/>
                      </a:cubicBezTo>
                      <a:close/>
                      <a:moveTo>
                        <a:pt x="21316" y="0"/>
                      </a:moveTo>
                      <a:cubicBezTo>
                        <a:pt x="21297" y="0"/>
                        <a:pt x="21286" y="0"/>
                        <a:pt x="21271" y="5"/>
                      </a:cubicBezTo>
                      <a:cubicBezTo>
                        <a:pt x="20114" y="26"/>
                        <a:pt x="19175" y="979"/>
                        <a:pt x="19175" y="2141"/>
                      </a:cubicBezTo>
                      <a:lnTo>
                        <a:pt x="19175" y="5536"/>
                      </a:lnTo>
                      <a:cubicBezTo>
                        <a:pt x="19161" y="5541"/>
                        <a:pt x="19150" y="5545"/>
                        <a:pt x="19140" y="5545"/>
                      </a:cubicBezTo>
                      <a:cubicBezTo>
                        <a:pt x="18952" y="5566"/>
                        <a:pt x="18758" y="5607"/>
                        <a:pt x="18564" y="5637"/>
                      </a:cubicBezTo>
                      <a:cubicBezTo>
                        <a:pt x="18406" y="5668"/>
                        <a:pt x="18248" y="5693"/>
                        <a:pt x="18085" y="5724"/>
                      </a:cubicBezTo>
                      <a:cubicBezTo>
                        <a:pt x="18070" y="5729"/>
                        <a:pt x="18049" y="5734"/>
                        <a:pt x="18029" y="5739"/>
                      </a:cubicBezTo>
                      <a:cubicBezTo>
                        <a:pt x="17718" y="5800"/>
                        <a:pt x="17402" y="5877"/>
                        <a:pt x="17096" y="5959"/>
                      </a:cubicBezTo>
                      <a:cubicBezTo>
                        <a:pt x="15592" y="6371"/>
                        <a:pt x="14181" y="7008"/>
                        <a:pt x="12887" y="7818"/>
                      </a:cubicBezTo>
                      <a:cubicBezTo>
                        <a:pt x="12728" y="7916"/>
                        <a:pt x="12560" y="8018"/>
                        <a:pt x="12407" y="8124"/>
                      </a:cubicBezTo>
                      <a:cubicBezTo>
                        <a:pt x="12244" y="8232"/>
                        <a:pt x="12080" y="8349"/>
                        <a:pt x="11923" y="8467"/>
                      </a:cubicBezTo>
                      <a:cubicBezTo>
                        <a:pt x="11841" y="8528"/>
                        <a:pt x="11755" y="8583"/>
                        <a:pt x="11673" y="8644"/>
                      </a:cubicBezTo>
                      <a:lnTo>
                        <a:pt x="9267" y="6244"/>
                      </a:lnTo>
                      <a:cubicBezTo>
                        <a:pt x="8852" y="5826"/>
                        <a:pt x="8304" y="5617"/>
                        <a:pt x="7756" y="5617"/>
                      </a:cubicBezTo>
                      <a:cubicBezTo>
                        <a:pt x="7208" y="5617"/>
                        <a:pt x="6660" y="5826"/>
                        <a:pt x="6244" y="6244"/>
                      </a:cubicBezTo>
                      <a:cubicBezTo>
                        <a:pt x="5409" y="7075"/>
                        <a:pt x="5409" y="8441"/>
                        <a:pt x="6244" y="9272"/>
                      </a:cubicBezTo>
                      <a:lnTo>
                        <a:pt x="8646" y="11672"/>
                      </a:lnTo>
                      <a:lnTo>
                        <a:pt x="8646" y="11678"/>
                      </a:lnTo>
                      <a:cubicBezTo>
                        <a:pt x="8462" y="11916"/>
                        <a:pt x="8284" y="12161"/>
                        <a:pt x="8121" y="12417"/>
                      </a:cubicBezTo>
                      <a:cubicBezTo>
                        <a:pt x="8095" y="12447"/>
                        <a:pt x="8074" y="12473"/>
                        <a:pt x="8055" y="12503"/>
                      </a:cubicBezTo>
                      <a:cubicBezTo>
                        <a:pt x="7973" y="12626"/>
                        <a:pt x="7896" y="12753"/>
                        <a:pt x="7815" y="12885"/>
                      </a:cubicBezTo>
                      <a:cubicBezTo>
                        <a:pt x="7707" y="13059"/>
                        <a:pt x="7596" y="13237"/>
                        <a:pt x="7493" y="13410"/>
                      </a:cubicBezTo>
                      <a:cubicBezTo>
                        <a:pt x="6734" y="14736"/>
                        <a:pt x="6168" y="16183"/>
                        <a:pt x="5811" y="17712"/>
                      </a:cubicBezTo>
                      <a:cubicBezTo>
                        <a:pt x="5771" y="17900"/>
                        <a:pt x="5724" y="18089"/>
                        <a:pt x="5689" y="18288"/>
                      </a:cubicBezTo>
                      <a:cubicBezTo>
                        <a:pt x="5649" y="18486"/>
                        <a:pt x="5618" y="18686"/>
                        <a:pt x="5587" y="18884"/>
                      </a:cubicBezTo>
                      <a:cubicBezTo>
                        <a:pt x="5572" y="18981"/>
                        <a:pt x="5552" y="19072"/>
                        <a:pt x="5541" y="19170"/>
                      </a:cubicBezTo>
                      <a:lnTo>
                        <a:pt x="2137" y="19170"/>
                      </a:lnTo>
                      <a:cubicBezTo>
                        <a:pt x="965" y="19170"/>
                        <a:pt x="1" y="20138"/>
                        <a:pt x="1" y="21316"/>
                      </a:cubicBezTo>
                      <a:cubicBezTo>
                        <a:pt x="1" y="22492"/>
                        <a:pt x="965" y="23456"/>
                        <a:pt x="2137" y="23456"/>
                      </a:cubicBezTo>
                      <a:lnTo>
                        <a:pt x="5541" y="23456"/>
                      </a:lnTo>
                      <a:lnTo>
                        <a:pt x="5541" y="23487"/>
                      </a:lnTo>
                      <a:cubicBezTo>
                        <a:pt x="5572" y="23680"/>
                        <a:pt x="5608" y="23869"/>
                        <a:pt x="5644" y="24063"/>
                      </a:cubicBezTo>
                      <a:cubicBezTo>
                        <a:pt x="5669" y="24221"/>
                        <a:pt x="5689" y="24384"/>
                        <a:pt x="5724" y="24541"/>
                      </a:cubicBezTo>
                      <a:cubicBezTo>
                        <a:pt x="5724" y="24562"/>
                        <a:pt x="5735" y="24583"/>
                        <a:pt x="5740" y="24603"/>
                      </a:cubicBezTo>
                      <a:cubicBezTo>
                        <a:pt x="5806" y="24913"/>
                        <a:pt x="5877" y="25225"/>
                        <a:pt x="5959" y="25525"/>
                      </a:cubicBezTo>
                      <a:cubicBezTo>
                        <a:pt x="6373" y="27034"/>
                        <a:pt x="7004" y="28441"/>
                        <a:pt x="7815" y="29730"/>
                      </a:cubicBezTo>
                      <a:cubicBezTo>
                        <a:pt x="7917" y="29898"/>
                        <a:pt x="8013" y="30062"/>
                        <a:pt x="8126" y="30225"/>
                      </a:cubicBezTo>
                      <a:cubicBezTo>
                        <a:pt x="8232" y="30387"/>
                        <a:pt x="8350" y="30540"/>
                        <a:pt x="8462" y="30699"/>
                      </a:cubicBezTo>
                      <a:cubicBezTo>
                        <a:pt x="8528" y="30785"/>
                        <a:pt x="8584" y="30872"/>
                        <a:pt x="8646" y="30954"/>
                      </a:cubicBezTo>
                      <a:lnTo>
                        <a:pt x="6244" y="33354"/>
                      </a:lnTo>
                      <a:cubicBezTo>
                        <a:pt x="5409" y="34190"/>
                        <a:pt x="5409" y="35551"/>
                        <a:pt x="6244" y="36387"/>
                      </a:cubicBezTo>
                      <a:cubicBezTo>
                        <a:pt x="6660" y="36803"/>
                        <a:pt x="7208" y="37010"/>
                        <a:pt x="7756" y="37010"/>
                      </a:cubicBezTo>
                      <a:cubicBezTo>
                        <a:pt x="8304" y="37010"/>
                        <a:pt x="8852" y="36803"/>
                        <a:pt x="9267" y="36387"/>
                      </a:cubicBezTo>
                      <a:lnTo>
                        <a:pt x="11673" y="33981"/>
                      </a:lnTo>
                      <a:cubicBezTo>
                        <a:pt x="11928" y="34175"/>
                        <a:pt x="12188" y="34358"/>
                        <a:pt x="12447" y="34537"/>
                      </a:cubicBezTo>
                      <a:cubicBezTo>
                        <a:pt x="12468" y="34546"/>
                        <a:pt x="12478" y="34562"/>
                        <a:pt x="12499" y="34572"/>
                      </a:cubicBezTo>
                      <a:cubicBezTo>
                        <a:pt x="12631" y="34659"/>
                        <a:pt x="12774" y="34741"/>
                        <a:pt x="12906" y="34822"/>
                      </a:cubicBezTo>
                      <a:cubicBezTo>
                        <a:pt x="13075" y="34929"/>
                        <a:pt x="13243" y="35036"/>
                        <a:pt x="13411" y="35134"/>
                      </a:cubicBezTo>
                      <a:cubicBezTo>
                        <a:pt x="14731" y="35892"/>
                        <a:pt x="16178" y="36458"/>
                        <a:pt x="17707" y="36809"/>
                      </a:cubicBezTo>
                      <a:cubicBezTo>
                        <a:pt x="17896" y="36861"/>
                        <a:pt x="18090" y="36901"/>
                        <a:pt x="18289" y="36943"/>
                      </a:cubicBezTo>
                      <a:cubicBezTo>
                        <a:pt x="18483" y="36978"/>
                        <a:pt x="18681" y="37009"/>
                        <a:pt x="18874" y="37039"/>
                      </a:cubicBezTo>
                      <a:cubicBezTo>
                        <a:pt x="18977" y="37054"/>
                        <a:pt x="19074" y="37075"/>
                        <a:pt x="19175" y="37091"/>
                      </a:cubicBezTo>
                      <a:lnTo>
                        <a:pt x="19175" y="40485"/>
                      </a:lnTo>
                      <a:cubicBezTo>
                        <a:pt x="19175" y="41652"/>
                        <a:pt x="20114" y="42600"/>
                        <a:pt x="21271" y="42626"/>
                      </a:cubicBezTo>
                      <a:lnTo>
                        <a:pt x="21316" y="42626"/>
                      </a:lnTo>
                      <a:cubicBezTo>
                        <a:pt x="22494" y="42626"/>
                        <a:pt x="23452" y="41667"/>
                        <a:pt x="23452" y="40485"/>
                      </a:cubicBezTo>
                      <a:lnTo>
                        <a:pt x="23452" y="37091"/>
                      </a:lnTo>
                      <a:cubicBezTo>
                        <a:pt x="23462" y="37091"/>
                        <a:pt x="23478" y="37085"/>
                        <a:pt x="23487" y="37085"/>
                      </a:cubicBezTo>
                      <a:cubicBezTo>
                        <a:pt x="23682" y="37060"/>
                        <a:pt x="23875" y="37024"/>
                        <a:pt x="24068" y="36988"/>
                      </a:cubicBezTo>
                      <a:cubicBezTo>
                        <a:pt x="24226" y="36957"/>
                        <a:pt x="24385" y="36938"/>
                        <a:pt x="24543" y="36907"/>
                      </a:cubicBezTo>
                      <a:cubicBezTo>
                        <a:pt x="24563" y="36896"/>
                        <a:pt x="24588" y="36891"/>
                        <a:pt x="24614" y="36887"/>
                      </a:cubicBezTo>
                      <a:cubicBezTo>
                        <a:pt x="24920" y="36825"/>
                        <a:pt x="25226" y="36754"/>
                        <a:pt x="25527" y="36668"/>
                      </a:cubicBezTo>
                      <a:cubicBezTo>
                        <a:pt x="27035" y="36254"/>
                        <a:pt x="28446" y="35623"/>
                        <a:pt x="29737" y="34812"/>
                      </a:cubicBezTo>
                      <a:cubicBezTo>
                        <a:pt x="29900" y="34715"/>
                        <a:pt x="30062" y="34614"/>
                        <a:pt x="30220" y="34501"/>
                      </a:cubicBezTo>
                      <a:cubicBezTo>
                        <a:pt x="30384" y="34400"/>
                        <a:pt x="30542" y="34282"/>
                        <a:pt x="30700" y="34165"/>
                      </a:cubicBezTo>
                      <a:cubicBezTo>
                        <a:pt x="30787" y="34104"/>
                        <a:pt x="30873" y="34047"/>
                        <a:pt x="30954" y="33981"/>
                      </a:cubicBezTo>
                      <a:lnTo>
                        <a:pt x="33360" y="36387"/>
                      </a:lnTo>
                      <a:cubicBezTo>
                        <a:pt x="33776" y="36803"/>
                        <a:pt x="34324" y="37010"/>
                        <a:pt x="34872" y="37010"/>
                      </a:cubicBezTo>
                      <a:cubicBezTo>
                        <a:pt x="35420" y="37010"/>
                        <a:pt x="35968" y="36803"/>
                        <a:pt x="36383" y="36387"/>
                      </a:cubicBezTo>
                      <a:cubicBezTo>
                        <a:pt x="37218" y="35551"/>
                        <a:pt x="37218" y="34190"/>
                        <a:pt x="36383" y="33354"/>
                      </a:cubicBezTo>
                      <a:lnTo>
                        <a:pt x="33982" y="30954"/>
                      </a:lnTo>
                      <a:cubicBezTo>
                        <a:pt x="34165" y="30714"/>
                        <a:pt x="34339" y="30469"/>
                        <a:pt x="34508" y="30225"/>
                      </a:cubicBezTo>
                      <a:cubicBezTo>
                        <a:pt x="34527" y="30189"/>
                        <a:pt x="34553" y="30159"/>
                        <a:pt x="34574" y="30128"/>
                      </a:cubicBezTo>
                      <a:cubicBezTo>
                        <a:pt x="34654" y="30001"/>
                        <a:pt x="34732" y="29874"/>
                        <a:pt x="34807" y="29745"/>
                      </a:cubicBezTo>
                      <a:cubicBezTo>
                        <a:pt x="34920" y="29573"/>
                        <a:pt x="35032" y="29394"/>
                        <a:pt x="35134" y="29215"/>
                      </a:cubicBezTo>
                      <a:cubicBezTo>
                        <a:pt x="35894" y="27891"/>
                        <a:pt x="36459" y="26448"/>
                        <a:pt x="36816" y="24919"/>
                      </a:cubicBezTo>
                      <a:cubicBezTo>
                        <a:pt x="36856" y="24725"/>
                        <a:pt x="36903" y="24537"/>
                        <a:pt x="36938" y="24343"/>
                      </a:cubicBezTo>
                      <a:cubicBezTo>
                        <a:pt x="36979" y="24144"/>
                        <a:pt x="37009" y="23946"/>
                        <a:pt x="37040" y="23741"/>
                      </a:cubicBezTo>
                      <a:cubicBezTo>
                        <a:pt x="37056" y="23645"/>
                        <a:pt x="37077" y="23553"/>
                        <a:pt x="37086" y="23456"/>
                      </a:cubicBezTo>
                      <a:lnTo>
                        <a:pt x="40486" y="23456"/>
                      </a:lnTo>
                      <a:cubicBezTo>
                        <a:pt x="41664" y="23456"/>
                        <a:pt x="42631" y="22492"/>
                        <a:pt x="42631" y="21316"/>
                      </a:cubicBezTo>
                      <a:cubicBezTo>
                        <a:pt x="42631" y="20138"/>
                        <a:pt x="41664" y="19170"/>
                        <a:pt x="40486" y="19170"/>
                      </a:cubicBezTo>
                      <a:lnTo>
                        <a:pt x="37086" y="19170"/>
                      </a:lnTo>
                      <a:lnTo>
                        <a:pt x="37086" y="19144"/>
                      </a:lnTo>
                      <a:cubicBezTo>
                        <a:pt x="37056" y="18945"/>
                        <a:pt x="37020" y="18757"/>
                        <a:pt x="36985" y="18563"/>
                      </a:cubicBezTo>
                      <a:cubicBezTo>
                        <a:pt x="36959" y="18406"/>
                        <a:pt x="36933" y="18242"/>
                        <a:pt x="36903" y="18089"/>
                      </a:cubicBezTo>
                      <a:cubicBezTo>
                        <a:pt x="36898" y="18063"/>
                        <a:pt x="36893" y="18048"/>
                        <a:pt x="36887" y="18028"/>
                      </a:cubicBezTo>
                      <a:cubicBezTo>
                        <a:pt x="36826" y="17712"/>
                        <a:pt x="36750" y="17406"/>
                        <a:pt x="36668" y="17100"/>
                      </a:cubicBezTo>
                      <a:cubicBezTo>
                        <a:pt x="36256" y="15597"/>
                        <a:pt x="35623" y="14185"/>
                        <a:pt x="34813" y="12895"/>
                      </a:cubicBezTo>
                      <a:cubicBezTo>
                        <a:pt x="34716" y="12732"/>
                        <a:pt x="34614" y="12569"/>
                        <a:pt x="34508" y="12405"/>
                      </a:cubicBezTo>
                      <a:cubicBezTo>
                        <a:pt x="34395" y="12243"/>
                        <a:pt x="34278" y="12085"/>
                        <a:pt x="34165" y="11927"/>
                      </a:cubicBezTo>
                      <a:cubicBezTo>
                        <a:pt x="34099" y="11840"/>
                        <a:pt x="34043" y="11758"/>
                        <a:pt x="33982" y="11678"/>
                      </a:cubicBezTo>
                      <a:lnTo>
                        <a:pt x="36383" y="9272"/>
                      </a:lnTo>
                      <a:cubicBezTo>
                        <a:pt x="37218" y="8441"/>
                        <a:pt x="37218" y="7075"/>
                        <a:pt x="36383" y="6244"/>
                      </a:cubicBezTo>
                      <a:cubicBezTo>
                        <a:pt x="35968" y="5826"/>
                        <a:pt x="35420" y="5617"/>
                        <a:pt x="34872" y="5617"/>
                      </a:cubicBezTo>
                      <a:cubicBezTo>
                        <a:pt x="34324" y="5617"/>
                        <a:pt x="33776" y="5826"/>
                        <a:pt x="33360" y="6244"/>
                      </a:cubicBezTo>
                      <a:lnTo>
                        <a:pt x="30954" y="8644"/>
                      </a:lnTo>
                      <a:cubicBezTo>
                        <a:pt x="30700" y="8451"/>
                        <a:pt x="30440" y="8267"/>
                        <a:pt x="30180" y="8089"/>
                      </a:cubicBezTo>
                      <a:cubicBezTo>
                        <a:pt x="30159" y="8079"/>
                        <a:pt x="30149" y="8069"/>
                        <a:pt x="30128" y="8053"/>
                      </a:cubicBezTo>
                      <a:cubicBezTo>
                        <a:pt x="29996" y="7971"/>
                        <a:pt x="29853" y="7890"/>
                        <a:pt x="29721" y="7804"/>
                      </a:cubicBezTo>
                      <a:cubicBezTo>
                        <a:pt x="29553" y="7702"/>
                        <a:pt x="29385" y="7594"/>
                        <a:pt x="29217" y="7493"/>
                      </a:cubicBezTo>
                      <a:cubicBezTo>
                        <a:pt x="27896" y="6738"/>
                        <a:pt x="26454" y="6167"/>
                        <a:pt x="24925" y="5816"/>
                      </a:cubicBezTo>
                      <a:cubicBezTo>
                        <a:pt x="24731" y="5769"/>
                        <a:pt x="24538" y="5724"/>
                        <a:pt x="24339" y="5684"/>
                      </a:cubicBezTo>
                      <a:cubicBezTo>
                        <a:pt x="24145" y="5653"/>
                        <a:pt x="23951" y="5616"/>
                        <a:pt x="23758" y="5592"/>
                      </a:cubicBezTo>
                      <a:cubicBezTo>
                        <a:pt x="23651" y="5571"/>
                        <a:pt x="23560" y="5550"/>
                        <a:pt x="23452" y="5536"/>
                      </a:cubicBezTo>
                      <a:lnTo>
                        <a:pt x="23452" y="2141"/>
                      </a:lnTo>
                      <a:cubicBezTo>
                        <a:pt x="23452" y="963"/>
                        <a:pt x="22494" y="0"/>
                        <a:pt x="2131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40"/>
                <p:cNvSpPr/>
                <p:nvPr/>
              </p:nvSpPr>
              <p:spPr>
                <a:xfrm>
                  <a:off x="7645444" y="3270271"/>
                  <a:ext cx="113395" cy="44105"/>
                </a:xfrm>
                <a:custGeom>
                  <a:rect b="b" l="l" r="r" t="t"/>
                  <a:pathLst>
                    <a:path extrusionOk="0" h="2147" w="5520">
                      <a:moveTo>
                        <a:pt x="2645" y="0"/>
                      </a:moveTo>
                      <a:cubicBezTo>
                        <a:pt x="2626" y="0"/>
                        <a:pt x="2615" y="5"/>
                        <a:pt x="2600" y="10"/>
                      </a:cubicBezTo>
                      <a:cubicBezTo>
                        <a:pt x="1580" y="20"/>
                        <a:pt x="657" y="443"/>
                        <a:pt x="0" y="1121"/>
                      </a:cubicBezTo>
                      <a:lnTo>
                        <a:pt x="1121" y="1993"/>
                      </a:lnTo>
                      <a:cubicBezTo>
                        <a:pt x="1518" y="1641"/>
                        <a:pt x="2033" y="1427"/>
                        <a:pt x="2600" y="1412"/>
                      </a:cubicBezTo>
                      <a:cubicBezTo>
                        <a:pt x="2615" y="1412"/>
                        <a:pt x="2626" y="1407"/>
                        <a:pt x="2645" y="1407"/>
                      </a:cubicBezTo>
                      <a:cubicBezTo>
                        <a:pt x="3303" y="1407"/>
                        <a:pt x="3899" y="1697"/>
                        <a:pt x="4317" y="2146"/>
                      </a:cubicBezTo>
                      <a:lnTo>
                        <a:pt x="5520" y="1396"/>
                      </a:lnTo>
                      <a:cubicBezTo>
                        <a:pt x="4842" y="556"/>
                        <a:pt x="3807" y="0"/>
                        <a:pt x="26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3" name="Google Shape;923;p40"/>
                <p:cNvSpPr/>
                <p:nvPr/>
              </p:nvSpPr>
              <p:spPr>
                <a:xfrm>
                  <a:off x="7623753" y="3318420"/>
                  <a:ext cx="152056" cy="104007"/>
                </a:xfrm>
                <a:custGeom>
                  <a:rect b="b" l="l" r="r" t="t"/>
                  <a:pathLst>
                    <a:path extrusionOk="0" h="5063" w="7402">
                      <a:moveTo>
                        <a:pt x="266" y="0"/>
                      </a:moveTo>
                      <a:cubicBezTo>
                        <a:pt x="92" y="423"/>
                        <a:pt x="1" y="877"/>
                        <a:pt x="1" y="1362"/>
                      </a:cubicBezTo>
                      <a:cubicBezTo>
                        <a:pt x="1" y="3390"/>
                        <a:pt x="1633" y="5031"/>
                        <a:pt x="3656" y="5057"/>
                      </a:cubicBezTo>
                      <a:cubicBezTo>
                        <a:pt x="3671" y="5057"/>
                        <a:pt x="3682" y="5062"/>
                        <a:pt x="3701" y="5062"/>
                      </a:cubicBezTo>
                      <a:cubicBezTo>
                        <a:pt x="5745" y="5062"/>
                        <a:pt x="7401" y="3406"/>
                        <a:pt x="7401" y="1362"/>
                      </a:cubicBezTo>
                      <a:cubicBezTo>
                        <a:pt x="7401" y="1005"/>
                        <a:pt x="7335" y="668"/>
                        <a:pt x="7244" y="342"/>
                      </a:cubicBezTo>
                      <a:lnTo>
                        <a:pt x="5969" y="1137"/>
                      </a:lnTo>
                      <a:cubicBezTo>
                        <a:pt x="5980" y="1209"/>
                        <a:pt x="5995" y="1280"/>
                        <a:pt x="5995" y="1362"/>
                      </a:cubicBezTo>
                      <a:cubicBezTo>
                        <a:pt x="5995" y="2625"/>
                        <a:pt x="4966" y="3655"/>
                        <a:pt x="3701" y="3655"/>
                      </a:cubicBezTo>
                      <a:cubicBezTo>
                        <a:pt x="3682" y="3655"/>
                        <a:pt x="3671" y="3650"/>
                        <a:pt x="3656" y="3650"/>
                      </a:cubicBezTo>
                      <a:cubicBezTo>
                        <a:pt x="2407" y="3625"/>
                        <a:pt x="1407" y="2616"/>
                        <a:pt x="1407" y="1362"/>
                      </a:cubicBezTo>
                      <a:cubicBezTo>
                        <a:pt x="1407" y="1209"/>
                        <a:pt x="1418" y="1056"/>
                        <a:pt x="1449" y="913"/>
                      </a:cubicBezTo>
                      <a:lnTo>
                        <a:pt x="26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" name="Google Shape;924;p40"/>
                <p:cNvSpPr/>
                <p:nvPr/>
              </p:nvSpPr>
              <p:spPr>
                <a:xfrm>
                  <a:off x="7578849" y="3258747"/>
                  <a:ext cx="89771" cy="78431"/>
                </a:xfrm>
                <a:custGeom>
                  <a:rect b="b" l="l" r="r" t="t"/>
                  <a:pathLst>
                    <a:path extrusionOk="0" h="3818" w="4370">
                      <a:moveTo>
                        <a:pt x="816" y="1"/>
                      </a:moveTo>
                      <a:cubicBezTo>
                        <a:pt x="601" y="1"/>
                        <a:pt x="388" y="97"/>
                        <a:pt x="245" y="280"/>
                      </a:cubicBezTo>
                      <a:cubicBezTo>
                        <a:pt x="1" y="597"/>
                        <a:pt x="62" y="1051"/>
                        <a:pt x="373" y="1295"/>
                      </a:cubicBezTo>
                      <a:lnTo>
                        <a:pt x="2452" y="2900"/>
                      </a:lnTo>
                      <a:lnTo>
                        <a:pt x="3635" y="3818"/>
                      </a:lnTo>
                      <a:cubicBezTo>
                        <a:pt x="3732" y="3319"/>
                        <a:pt x="4002" y="2886"/>
                        <a:pt x="4369" y="2554"/>
                      </a:cubicBezTo>
                      <a:lnTo>
                        <a:pt x="3238" y="1682"/>
                      </a:lnTo>
                      <a:lnTo>
                        <a:pt x="1260" y="153"/>
                      </a:lnTo>
                      <a:cubicBezTo>
                        <a:pt x="1127" y="50"/>
                        <a:pt x="971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40"/>
                <p:cNvSpPr/>
                <p:nvPr/>
              </p:nvSpPr>
              <p:spPr>
                <a:xfrm>
                  <a:off x="7734122" y="3253509"/>
                  <a:ext cx="118941" cy="88168"/>
                </a:xfrm>
                <a:custGeom>
                  <a:rect b="b" l="l" r="r" t="t"/>
                  <a:pathLst>
                    <a:path extrusionOk="0" h="4292" w="5790">
                      <a:moveTo>
                        <a:pt x="4963" y="1"/>
                      </a:moveTo>
                      <a:cubicBezTo>
                        <a:pt x="4834" y="1"/>
                        <a:pt x="4704" y="35"/>
                        <a:pt x="4587" y="107"/>
                      </a:cubicBezTo>
                      <a:lnTo>
                        <a:pt x="1203" y="2212"/>
                      </a:lnTo>
                      <a:lnTo>
                        <a:pt x="0" y="2962"/>
                      </a:lnTo>
                      <a:cubicBezTo>
                        <a:pt x="332" y="3318"/>
                        <a:pt x="546" y="3783"/>
                        <a:pt x="596" y="4292"/>
                      </a:cubicBezTo>
                      <a:lnTo>
                        <a:pt x="1871" y="3502"/>
                      </a:lnTo>
                      <a:lnTo>
                        <a:pt x="5352" y="1336"/>
                      </a:lnTo>
                      <a:cubicBezTo>
                        <a:pt x="5688" y="1127"/>
                        <a:pt x="5790" y="678"/>
                        <a:pt x="5581" y="342"/>
                      </a:cubicBezTo>
                      <a:cubicBezTo>
                        <a:pt x="5445" y="122"/>
                        <a:pt x="5206" y="1"/>
                        <a:pt x="49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40"/>
                <p:cNvSpPr/>
                <p:nvPr/>
              </p:nvSpPr>
              <p:spPr>
                <a:xfrm>
                  <a:off x="7652654" y="3299173"/>
                  <a:ext cx="94249" cy="94352"/>
                </a:xfrm>
                <a:custGeom>
                  <a:rect b="b" l="l" r="r" t="t"/>
                  <a:pathLst>
                    <a:path extrusionOk="0" h="4593" w="4588">
                      <a:moveTo>
                        <a:pt x="2294" y="0"/>
                      </a:moveTo>
                      <a:cubicBezTo>
                        <a:pt x="2275" y="0"/>
                        <a:pt x="2264" y="5"/>
                        <a:pt x="2249" y="5"/>
                      </a:cubicBezTo>
                      <a:cubicBezTo>
                        <a:pt x="1682" y="20"/>
                        <a:pt x="1167" y="234"/>
                        <a:pt x="770" y="586"/>
                      </a:cubicBezTo>
                      <a:cubicBezTo>
                        <a:pt x="409" y="912"/>
                        <a:pt x="139" y="1351"/>
                        <a:pt x="42" y="1850"/>
                      </a:cubicBezTo>
                      <a:cubicBezTo>
                        <a:pt x="11" y="1993"/>
                        <a:pt x="0" y="2146"/>
                        <a:pt x="0" y="2299"/>
                      </a:cubicBezTo>
                      <a:cubicBezTo>
                        <a:pt x="0" y="3553"/>
                        <a:pt x="1000" y="4562"/>
                        <a:pt x="2249" y="4587"/>
                      </a:cubicBezTo>
                      <a:cubicBezTo>
                        <a:pt x="2264" y="4587"/>
                        <a:pt x="2275" y="4592"/>
                        <a:pt x="2294" y="4592"/>
                      </a:cubicBezTo>
                      <a:cubicBezTo>
                        <a:pt x="3559" y="4592"/>
                        <a:pt x="4588" y="3562"/>
                        <a:pt x="4588" y="2299"/>
                      </a:cubicBezTo>
                      <a:cubicBezTo>
                        <a:pt x="4588" y="2217"/>
                        <a:pt x="4573" y="2146"/>
                        <a:pt x="4562" y="2074"/>
                      </a:cubicBezTo>
                      <a:cubicBezTo>
                        <a:pt x="4512" y="1560"/>
                        <a:pt x="4303" y="1095"/>
                        <a:pt x="3966" y="739"/>
                      </a:cubicBezTo>
                      <a:cubicBezTo>
                        <a:pt x="3548" y="290"/>
                        <a:pt x="2952" y="0"/>
                        <a:pt x="22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40"/>
                <p:cNvSpPr/>
                <p:nvPr/>
              </p:nvSpPr>
              <p:spPr>
                <a:xfrm>
                  <a:off x="7685849" y="3118120"/>
                  <a:ext cx="27753" cy="40551"/>
                </a:xfrm>
                <a:custGeom>
                  <a:rect b="b" l="l" r="r" t="t"/>
                  <a:pathLst>
                    <a:path extrusionOk="0" h="1974" w="1351">
                      <a:moveTo>
                        <a:pt x="678" y="1"/>
                      </a:moveTo>
                      <a:cubicBezTo>
                        <a:pt x="659" y="1"/>
                        <a:pt x="648" y="7"/>
                        <a:pt x="633" y="7"/>
                      </a:cubicBezTo>
                      <a:cubicBezTo>
                        <a:pt x="281" y="31"/>
                        <a:pt x="0" y="322"/>
                        <a:pt x="0" y="673"/>
                      </a:cubicBezTo>
                      <a:lnTo>
                        <a:pt x="0" y="1296"/>
                      </a:lnTo>
                      <a:cubicBezTo>
                        <a:pt x="0" y="1652"/>
                        <a:pt x="281" y="1943"/>
                        <a:pt x="633" y="1964"/>
                      </a:cubicBezTo>
                      <a:cubicBezTo>
                        <a:pt x="648" y="1964"/>
                        <a:pt x="659" y="1974"/>
                        <a:pt x="678" y="1974"/>
                      </a:cubicBezTo>
                      <a:cubicBezTo>
                        <a:pt x="1050" y="1974"/>
                        <a:pt x="1351" y="1668"/>
                        <a:pt x="1351" y="1296"/>
                      </a:cubicBezTo>
                      <a:lnTo>
                        <a:pt x="1351" y="673"/>
                      </a:lnTo>
                      <a:cubicBezTo>
                        <a:pt x="1351" y="302"/>
                        <a:pt x="1050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8" name="Google Shape;928;p40"/>
                <p:cNvSpPr/>
                <p:nvPr/>
              </p:nvSpPr>
              <p:spPr>
                <a:xfrm>
                  <a:off x="7685849" y="3538071"/>
                  <a:ext cx="27753" cy="40654"/>
                </a:xfrm>
                <a:custGeom>
                  <a:rect b="b" l="l" r="r" t="t"/>
                  <a:pathLst>
                    <a:path extrusionOk="0" h="1979" w="1351">
                      <a:moveTo>
                        <a:pt x="678" y="1"/>
                      </a:moveTo>
                      <a:cubicBezTo>
                        <a:pt x="659" y="1"/>
                        <a:pt x="648" y="11"/>
                        <a:pt x="633" y="11"/>
                      </a:cubicBezTo>
                      <a:cubicBezTo>
                        <a:pt x="281" y="32"/>
                        <a:pt x="0" y="321"/>
                        <a:pt x="0" y="679"/>
                      </a:cubicBezTo>
                      <a:lnTo>
                        <a:pt x="0" y="1300"/>
                      </a:lnTo>
                      <a:cubicBezTo>
                        <a:pt x="0" y="1652"/>
                        <a:pt x="281" y="1942"/>
                        <a:pt x="633" y="1968"/>
                      </a:cubicBezTo>
                      <a:cubicBezTo>
                        <a:pt x="648" y="1968"/>
                        <a:pt x="659" y="1979"/>
                        <a:pt x="678" y="1979"/>
                      </a:cubicBezTo>
                      <a:cubicBezTo>
                        <a:pt x="1050" y="1979"/>
                        <a:pt x="1351" y="1673"/>
                        <a:pt x="1351" y="1300"/>
                      </a:cubicBezTo>
                      <a:lnTo>
                        <a:pt x="1351" y="679"/>
                      </a:lnTo>
                      <a:cubicBezTo>
                        <a:pt x="1351" y="307"/>
                        <a:pt x="1050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9" name="Google Shape;929;p40"/>
                <p:cNvSpPr/>
                <p:nvPr/>
              </p:nvSpPr>
              <p:spPr>
                <a:xfrm>
                  <a:off x="7889476" y="3334443"/>
                  <a:ext cx="40551" cy="27876"/>
                </a:xfrm>
                <a:custGeom>
                  <a:rect b="b" l="l" r="r" t="t"/>
                  <a:pathLst>
                    <a:path extrusionOk="0" h="1357" w="1974">
                      <a:moveTo>
                        <a:pt x="678" y="1"/>
                      </a:moveTo>
                      <a:cubicBezTo>
                        <a:pt x="306" y="1"/>
                        <a:pt x="1" y="306"/>
                        <a:pt x="1" y="678"/>
                      </a:cubicBezTo>
                      <a:cubicBezTo>
                        <a:pt x="1" y="1050"/>
                        <a:pt x="306" y="1356"/>
                        <a:pt x="678" y="1356"/>
                      </a:cubicBezTo>
                      <a:lnTo>
                        <a:pt x="1296" y="1356"/>
                      </a:lnTo>
                      <a:cubicBezTo>
                        <a:pt x="1668" y="1356"/>
                        <a:pt x="1974" y="1050"/>
                        <a:pt x="1974" y="678"/>
                      </a:cubicBezTo>
                      <a:cubicBezTo>
                        <a:pt x="1974" y="306"/>
                        <a:pt x="1668" y="1"/>
                        <a:pt x="12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40"/>
                <p:cNvSpPr/>
                <p:nvPr/>
              </p:nvSpPr>
              <p:spPr>
                <a:xfrm>
                  <a:off x="7469446" y="3334443"/>
                  <a:ext cx="40530" cy="27876"/>
                </a:xfrm>
                <a:custGeom>
                  <a:rect b="b" l="l" r="r" t="t"/>
                  <a:pathLst>
                    <a:path extrusionOk="0" h="1357" w="1973">
                      <a:moveTo>
                        <a:pt x="678" y="1"/>
                      </a:moveTo>
                      <a:cubicBezTo>
                        <a:pt x="307" y="1"/>
                        <a:pt x="1" y="306"/>
                        <a:pt x="1" y="678"/>
                      </a:cubicBezTo>
                      <a:cubicBezTo>
                        <a:pt x="1" y="1050"/>
                        <a:pt x="307" y="1356"/>
                        <a:pt x="678" y="1356"/>
                      </a:cubicBezTo>
                      <a:lnTo>
                        <a:pt x="1295" y="1356"/>
                      </a:lnTo>
                      <a:cubicBezTo>
                        <a:pt x="1667" y="1356"/>
                        <a:pt x="1973" y="1050"/>
                        <a:pt x="1973" y="678"/>
                      </a:cubicBezTo>
                      <a:cubicBezTo>
                        <a:pt x="1973" y="306"/>
                        <a:pt x="1667" y="1"/>
                        <a:pt x="12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931" name="Google Shape;931;p40"/>
          <p:cNvSpPr/>
          <p:nvPr/>
        </p:nvSpPr>
        <p:spPr>
          <a:xfrm rot="10800000">
            <a:off x="518662" y="-1506395"/>
            <a:ext cx="2386199" cy="2379921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-374509" y="979452"/>
            <a:ext cx="2060884" cy="4164059"/>
            <a:chOff x="-9" y="979452"/>
            <a:chExt cx="2060884" cy="4164059"/>
          </a:xfrm>
        </p:grpSpPr>
        <p:sp>
          <p:nvSpPr>
            <p:cNvPr id="933" name="Google Shape;933;p40"/>
            <p:cNvSpPr/>
            <p:nvPr/>
          </p:nvSpPr>
          <p:spPr>
            <a:xfrm rot="5400000">
              <a:off x="96115" y="952869"/>
              <a:ext cx="122500" cy="314713"/>
            </a:xfrm>
            <a:custGeom>
              <a:rect b="b" l="l" r="r" t="t"/>
              <a:pathLst>
                <a:path extrusionOk="0" h="32171" w="2835">
                  <a:moveTo>
                    <a:pt x="1" y="0"/>
                  </a:moveTo>
                  <a:lnTo>
                    <a:pt x="1" y="32171"/>
                  </a:lnTo>
                  <a:lnTo>
                    <a:pt x="2835" y="32171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4" name="Google Shape;934;p40"/>
            <p:cNvGrpSpPr/>
            <p:nvPr/>
          </p:nvGrpSpPr>
          <p:grpSpPr>
            <a:xfrm flipH="1">
              <a:off x="-1" y="1308652"/>
              <a:ext cx="2060875" cy="3673560"/>
              <a:chOff x="7485856" y="-1311010"/>
              <a:chExt cx="2060875" cy="3673560"/>
            </a:xfrm>
          </p:grpSpPr>
          <p:grpSp>
            <p:nvGrpSpPr>
              <p:cNvPr id="935" name="Google Shape;935;p40"/>
              <p:cNvGrpSpPr/>
              <p:nvPr/>
            </p:nvGrpSpPr>
            <p:grpSpPr>
              <a:xfrm flipH="1" rot="5400000">
                <a:off x="6745033" y="-570187"/>
                <a:ext cx="3542522" cy="2060875"/>
                <a:chOff x="-462705" y="-750487"/>
                <a:chExt cx="3542522" cy="2060875"/>
              </a:xfrm>
            </p:grpSpPr>
            <p:sp>
              <p:nvSpPr>
                <p:cNvPr id="936" name="Google Shape;936;p40"/>
                <p:cNvSpPr/>
                <p:nvPr/>
              </p:nvSpPr>
              <p:spPr>
                <a:xfrm rot="-5400000">
                  <a:off x="2078932" y="-1038321"/>
                  <a:ext cx="122500" cy="1879269"/>
                </a:xfrm>
                <a:custGeom>
                  <a:rect b="b" l="l" r="r" t="t"/>
                  <a:pathLst>
                    <a:path extrusionOk="0" h="32171" w="2835">
                      <a:moveTo>
                        <a:pt x="1" y="0"/>
                      </a:moveTo>
                      <a:lnTo>
                        <a:pt x="1" y="32171"/>
                      </a:lnTo>
                      <a:lnTo>
                        <a:pt x="2835" y="32171"/>
                      </a:lnTo>
                      <a:lnTo>
                        <a:pt x="283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40"/>
                <p:cNvSpPr/>
                <p:nvPr/>
              </p:nvSpPr>
              <p:spPr>
                <a:xfrm rot="-5400000">
                  <a:off x="240260" y="770446"/>
                  <a:ext cx="121975" cy="808758"/>
                </a:xfrm>
                <a:custGeom>
                  <a:rect b="b" l="l" r="r" t="t"/>
                  <a:pathLst>
                    <a:path extrusionOk="0" h="18718" w="2823">
                      <a:moveTo>
                        <a:pt x="1" y="1"/>
                      </a:moveTo>
                      <a:lnTo>
                        <a:pt x="1" y="18717"/>
                      </a:lnTo>
                      <a:lnTo>
                        <a:pt x="2823" y="18717"/>
                      </a:lnTo>
                      <a:lnTo>
                        <a:pt x="28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40"/>
                <p:cNvSpPr/>
                <p:nvPr/>
              </p:nvSpPr>
              <p:spPr>
                <a:xfrm rot="-5400000">
                  <a:off x="-1075117" y="-64501"/>
                  <a:ext cx="1494423" cy="122450"/>
                </a:xfrm>
                <a:custGeom>
                  <a:rect b="b" l="l" r="r" t="t"/>
                  <a:pathLst>
                    <a:path extrusionOk="0" h="2834" w="26635">
                      <a:moveTo>
                        <a:pt x="0" y="0"/>
                      </a:moveTo>
                      <a:lnTo>
                        <a:pt x="0" y="2834"/>
                      </a:lnTo>
                      <a:lnTo>
                        <a:pt x="26634" y="2834"/>
                      </a:lnTo>
                      <a:lnTo>
                        <a:pt x="266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40"/>
                <p:cNvSpPr/>
                <p:nvPr/>
              </p:nvSpPr>
              <p:spPr>
                <a:xfrm rot="-5400000">
                  <a:off x="591697" y="481669"/>
                  <a:ext cx="671518" cy="140772"/>
                </a:xfrm>
                <a:custGeom>
                  <a:rect b="b" l="l" r="r" t="t"/>
                  <a:pathLst>
                    <a:path extrusionOk="0" h="2835" w="21492">
                      <a:moveTo>
                        <a:pt x="0" y="1"/>
                      </a:moveTo>
                      <a:lnTo>
                        <a:pt x="0" y="2834"/>
                      </a:lnTo>
                      <a:lnTo>
                        <a:pt x="21491" y="2834"/>
                      </a:lnTo>
                      <a:lnTo>
                        <a:pt x="2149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40"/>
                <p:cNvSpPr/>
                <p:nvPr/>
              </p:nvSpPr>
              <p:spPr>
                <a:xfrm rot="-5400000">
                  <a:off x="927842" y="-229873"/>
                  <a:ext cx="377115" cy="498528"/>
                </a:xfrm>
                <a:custGeom>
                  <a:rect b="b" l="l" r="r" t="t"/>
                  <a:pathLst>
                    <a:path extrusionOk="0" h="11538" w="8728">
                      <a:moveTo>
                        <a:pt x="1" y="0"/>
                      </a:moveTo>
                      <a:lnTo>
                        <a:pt x="1" y="3274"/>
                      </a:lnTo>
                      <a:lnTo>
                        <a:pt x="1275" y="3274"/>
                      </a:lnTo>
                      <a:cubicBezTo>
                        <a:pt x="5215" y="3274"/>
                        <a:pt x="5454" y="5001"/>
                        <a:pt x="5454" y="8954"/>
                      </a:cubicBezTo>
                      <a:lnTo>
                        <a:pt x="5454" y="11537"/>
                      </a:lnTo>
                      <a:lnTo>
                        <a:pt x="8728" y="11537"/>
                      </a:lnTo>
                      <a:lnTo>
                        <a:pt x="8728" y="8954"/>
                      </a:lnTo>
                      <a:cubicBezTo>
                        <a:pt x="8728" y="3191"/>
                        <a:pt x="7025" y="0"/>
                        <a:pt x="127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40"/>
                <p:cNvSpPr/>
                <p:nvPr/>
              </p:nvSpPr>
              <p:spPr>
                <a:xfrm rot="-5400000">
                  <a:off x="904661" y="73638"/>
                  <a:ext cx="71033" cy="265510"/>
                </a:xfrm>
                <a:custGeom>
                  <a:rect b="b" l="l" r="r" t="t"/>
                  <a:pathLst>
                    <a:path extrusionOk="0" h="6145" w="1644">
                      <a:moveTo>
                        <a:pt x="822" y="1"/>
                      </a:moveTo>
                      <a:cubicBezTo>
                        <a:pt x="358" y="1"/>
                        <a:pt x="1" y="370"/>
                        <a:pt x="1" y="822"/>
                      </a:cubicBezTo>
                      <a:lnTo>
                        <a:pt x="1" y="5335"/>
                      </a:lnTo>
                      <a:cubicBezTo>
                        <a:pt x="1" y="5787"/>
                        <a:pt x="358" y="6145"/>
                        <a:pt x="822" y="6145"/>
                      </a:cubicBezTo>
                      <a:cubicBezTo>
                        <a:pt x="1275" y="6145"/>
                        <a:pt x="1644" y="5787"/>
                        <a:pt x="1644" y="5335"/>
                      </a:cubicBezTo>
                      <a:lnTo>
                        <a:pt x="1644" y="822"/>
                      </a:lnTo>
                      <a:cubicBezTo>
                        <a:pt x="1644" y="370"/>
                        <a:pt x="1275" y="1"/>
                        <a:pt x="82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40"/>
                <p:cNvSpPr/>
                <p:nvPr/>
              </p:nvSpPr>
              <p:spPr>
                <a:xfrm rot="-5400000">
                  <a:off x="1232887" y="-137798"/>
                  <a:ext cx="265467" cy="71033"/>
                </a:xfrm>
                <a:custGeom>
                  <a:rect b="b" l="l" r="r" t="t"/>
                  <a:pathLst>
                    <a:path extrusionOk="0" h="1644" w="6144">
                      <a:moveTo>
                        <a:pt x="822" y="1"/>
                      </a:moveTo>
                      <a:cubicBezTo>
                        <a:pt x="369" y="1"/>
                        <a:pt x="0" y="370"/>
                        <a:pt x="0" y="822"/>
                      </a:cubicBezTo>
                      <a:cubicBezTo>
                        <a:pt x="0" y="1275"/>
                        <a:pt x="369" y="1644"/>
                        <a:pt x="822" y="1644"/>
                      </a:cubicBezTo>
                      <a:lnTo>
                        <a:pt x="5322" y="1644"/>
                      </a:lnTo>
                      <a:cubicBezTo>
                        <a:pt x="5787" y="1644"/>
                        <a:pt x="6144" y="1275"/>
                        <a:pt x="6144" y="822"/>
                      </a:cubicBezTo>
                      <a:cubicBezTo>
                        <a:pt x="6144" y="370"/>
                        <a:pt x="5787" y="1"/>
                        <a:pt x="532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40"/>
                <p:cNvSpPr/>
                <p:nvPr/>
              </p:nvSpPr>
              <p:spPr>
                <a:xfrm rot="-5400000">
                  <a:off x="561788" y="806459"/>
                  <a:ext cx="377115" cy="499047"/>
                </a:xfrm>
                <a:custGeom>
                  <a:rect b="b" l="l" r="r" t="t"/>
                  <a:pathLst>
                    <a:path extrusionOk="0" h="11550" w="8728">
                      <a:moveTo>
                        <a:pt x="0" y="1"/>
                      </a:moveTo>
                      <a:lnTo>
                        <a:pt x="0" y="2596"/>
                      </a:lnTo>
                      <a:cubicBezTo>
                        <a:pt x="0" y="8347"/>
                        <a:pt x="1703" y="11550"/>
                        <a:pt x="7454" y="11550"/>
                      </a:cubicBezTo>
                      <a:lnTo>
                        <a:pt x="8728" y="11550"/>
                      </a:lnTo>
                      <a:lnTo>
                        <a:pt x="8728" y="8276"/>
                      </a:lnTo>
                      <a:lnTo>
                        <a:pt x="7454" y="8276"/>
                      </a:lnTo>
                      <a:cubicBezTo>
                        <a:pt x="3513" y="8276"/>
                        <a:pt x="3275" y="6549"/>
                        <a:pt x="3275" y="2596"/>
                      </a:cubicBezTo>
                      <a:lnTo>
                        <a:pt x="327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40"/>
                <p:cNvSpPr/>
                <p:nvPr/>
              </p:nvSpPr>
              <p:spPr>
                <a:xfrm rot="-5400000">
                  <a:off x="881764" y="878816"/>
                  <a:ext cx="70515" cy="265985"/>
                </a:xfrm>
                <a:custGeom>
                  <a:rect b="b" l="l" r="r" t="t"/>
                  <a:pathLst>
                    <a:path extrusionOk="0" h="6156" w="1632">
                      <a:moveTo>
                        <a:pt x="810" y="0"/>
                      </a:moveTo>
                      <a:cubicBezTo>
                        <a:pt x="358" y="0"/>
                        <a:pt x="0" y="370"/>
                        <a:pt x="0" y="822"/>
                      </a:cubicBezTo>
                      <a:lnTo>
                        <a:pt x="0" y="5334"/>
                      </a:lnTo>
                      <a:cubicBezTo>
                        <a:pt x="0" y="5787"/>
                        <a:pt x="358" y="6156"/>
                        <a:pt x="810" y="6156"/>
                      </a:cubicBezTo>
                      <a:cubicBezTo>
                        <a:pt x="1274" y="6156"/>
                        <a:pt x="1632" y="5787"/>
                        <a:pt x="1632" y="5334"/>
                      </a:cubicBezTo>
                      <a:lnTo>
                        <a:pt x="1632" y="822"/>
                      </a:lnTo>
                      <a:cubicBezTo>
                        <a:pt x="1632" y="370"/>
                        <a:pt x="1274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40"/>
                <p:cNvSpPr/>
                <p:nvPr/>
              </p:nvSpPr>
              <p:spPr>
                <a:xfrm rot="-5400000">
                  <a:off x="368111" y="1142117"/>
                  <a:ext cx="265510" cy="71033"/>
                </a:xfrm>
                <a:custGeom>
                  <a:rect b="b" l="l" r="r" t="t"/>
                  <a:pathLst>
                    <a:path extrusionOk="0" h="1644" w="6145">
                      <a:moveTo>
                        <a:pt x="822" y="0"/>
                      </a:moveTo>
                      <a:cubicBezTo>
                        <a:pt x="358" y="0"/>
                        <a:pt x="0" y="369"/>
                        <a:pt x="0" y="822"/>
                      </a:cubicBezTo>
                      <a:cubicBezTo>
                        <a:pt x="0" y="1274"/>
                        <a:pt x="358" y="1643"/>
                        <a:pt x="822" y="1643"/>
                      </a:cubicBezTo>
                      <a:lnTo>
                        <a:pt x="5323" y="1643"/>
                      </a:lnTo>
                      <a:cubicBezTo>
                        <a:pt x="5382" y="1643"/>
                        <a:pt x="5442" y="1643"/>
                        <a:pt x="5489" y="1631"/>
                      </a:cubicBezTo>
                      <a:cubicBezTo>
                        <a:pt x="5858" y="1560"/>
                        <a:pt x="6144" y="1227"/>
                        <a:pt x="6144" y="822"/>
                      </a:cubicBezTo>
                      <a:cubicBezTo>
                        <a:pt x="6144" y="369"/>
                        <a:pt x="5775" y="0"/>
                        <a:pt x="53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40"/>
                <p:cNvSpPr/>
                <p:nvPr/>
              </p:nvSpPr>
              <p:spPr>
                <a:xfrm rot="-5400000">
                  <a:off x="-457563" y="804644"/>
                  <a:ext cx="499047" cy="377634"/>
                </a:xfrm>
                <a:custGeom>
                  <a:rect b="b" l="l" r="r" t="t"/>
                  <a:pathLst>
                    <a:path extrusionOk="0" h="8740" w="11550">
                      <a:moveTo>
                        <a:pt x="8954" y="0"/>
                      </a:moveTo>
                      <a:cubicBezTo>
                        <a:pt x="3203" y="0"/>
                        <a:pt x="0" y="1715"/>
                        <a:pt x="0" y="7466"/>
                      </a:cubicBezTo>
                      <a:lnTo>
                        <a:pt x="0" y="8740"/>
                      </a:lnTo>
                      <a:lnTo>
                        <a:pt x="3274" y="8740"/>
                      </a:lnTo>
                      <a:lnTo>
                        <a:pt x="3274" y="7466"/>
                      </a:lnTo>
                      <a:cubicBezTo>
                        <a:pt x="3274" y="3513"/>
                        <a:pt x="5001" y="3275"/>
                        <a:pt x="8954" y="3275"/>
                      </a:cubicBezTo>
                      <a:lnTo>
                        <a:pt x="11549" y="3275"/>
                      </a:lnTo>
                      <a:lnTo>
                        <a:pt x="115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40"/>
                <p:cNvSpPr/>
                <p:nvPr/>
              </p:nvSpPr>
              <p:spPr>
                <a:xfrm rot="-5400000">
                  <a:off x="-153771" y="1134145"/>
                  <a:ext cx="265985" cy="71033"/>
                </a:xfrm>
                <a:custGeom>
                  <a:rect b="b" l="l" r="r" t="t"/>
                  <a:pathLst>
                    <a:path extrusionOk="0" h="1644" w="6156">
                      <a:moveTo>
                        <a:pt x="822" y="0"/>
                      </a:moveTo>
                      <a:cubicBezTo>
                        <a:pt x="369" y="0"/>
                        <a:pt x="0" y="369"/>
                        <a:pt x="0" y="822"/>
                      </a:cubicBezTo>
                      <a:cubicBezTo>
                        <a:pt x="0" y="1274"/>
                        <a:pt x="369" y="1643"/>
                        <a:pt x="822" y="1643"/>
                      </a:cubicBezTo>
                      <a:lnTo>
                        <a:pt x="5334" y="1643"/>
                      </a:lnTo>
                      <a:cubicBezTo>
                        <a:pt x="5739" y="1643"/>
                        <a:pt x="6084" y="1346"/>
                        <a:pt x="6144" y="953"/>
                      </a:cubicBezTo>
                      <a:cubicBezTo>
                        <a:pt x="6144" y="905"/>
                        <a:pt x="6156" y="870"/>
                        <a:pt x="6156" y="822"/>
                      </a:cubicBezTo>
                      <a:cubicBezTo>
                        <a:pt x="6156" y="369"/>
                        <a:pt x="5786" y="0"/>
                        <a:pt x="5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40"/>
                <p:cNvSpPr/>
                <p:nvPr/>
              </p:nvSpPr>
              <p:spPr>
                <a:xfrm rot="-5400000">
                  <a:off x="-365229" y="610988"/>
                  <a:ext cx="71033" cy="265985"/>
                </a:xfrm>
                <a:custGeom>
                  <a:rect b="b" l="l" r="r" t="t"/>
                  <a:pathLst>
                    <a:path extrusionOk="0" h="6156" w="1644">
                      <a:moveTo>
                        <a:pt x="822" y="0"/>
                      </a:moveTo>
                      <a:cubicBezTo>
                        <a:pt x="370" y="0"/>
                        <a:pt x="1" y="370"/>
                        <a:pt x="1" y="822"/>
                      </a:cubicBezTo>
                      <a:lnTo>
                        <a:pt x="1" y="5334"/>
                      </a:lnTo>
                      <a:cubicBezTo>
                        <a:pt x="1" y="5787"/>
                        <a:pt x="358" y="6156"/>
                        <a:pt x="822" y="6156"/>
                      </a:cubicBezTo>
                      <a:cubicBezTo>
                        <a:pt x="1275" y="6156"/>
                        <a:pt x="1644" y="5787"/>
                        <a:pt x="1644" y="5334"/>
                      </a:cubicBezTo>
                      <a:lnTo>
                        <a:pt x="1644" y="822"/>
                      </a:lnTo>
                      <a:cubicBezTo>
                        <a:pt x="1644" y="370"/>
                        <a:pt x="1275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49" name="Google Shape;949;p40"/>
              <p:cNvSpPr/>
              <p:nvPr/>
            </p:nvSpPr>
            <p:spPr>
              <a:xfrm rot="-5400000">
                <a:off x="8290433" y="1827836"/>
                <a:ext cx="534732" cy="534695"/>
              </a:xfrm>
              <a:custGeom>
                <a:rect b="b" l="l" r="r" t="t"/>
                <a:pathLst>
                  <a:path extrusionOk="0" h="7395" w="7395">
                    <a:moveTo>
                      <a:pt x="3691" y="1370"/>
                    </a:moveTo>
                    <a:cubicBezTo>
                      <a:pt x="4037" y="1370"/>
                      <a:pt x="4322" y="1655"/>
                      <a:pt x="4322" y="2001"/>
                    </a:cubicBezTo>
                    <a:cubicBezTo>
                      <a:pt x="4322" y="2358"/>
                      <a:pt x="4037" y="2644"/>
                      <a:pt x="3691" y="2644"/>
                    </a:cubicBezTo>
                    <a:cubicBezTo>
                      <a:pt x="3334" y="2644"/>
                      <a:pt x="3048" y="2358"/>
                      <a:pt x="3048" y="2001"/>
                    </a:cubicBezTo>
                    <a:cubicBezTo>
                      <a:pt x="3048" y="1655"/>
                      <a:pt x="3334" y="1370"/>
                      <a:pt x="3691" y="1370"/>
                    </a:cubicBezTo>
                    <a:close/>
                    <a:moveTo>
                      <a:pt x="1917" y="3132"/>
                    </a:moveTo>
                    <a:cubicBezTo>
                      <a:pt x="2275" y="3132"/>
                      <a:pt x="2560" y="3417"/>
                      <a:pt x="2560" y="3775"/>
                    </a:cubicBezTo>
                    <a:cubicBezTo>
                      <a:pt x="2560" y="4120"/>
                      <a:pt x="2275" y="4406"/>
                      <a:pt x="1917" y="4406"/>
                    </a:cubicBezTo>
                    <a:cubicBezTo>
                      <a:pt x="1572" y="4406"/>
                      <a:pt x="1286" y="4120"/>
                      <a:pt x="1286" y="3775"/>
                    </a:cubicBezTo>
                    <a:cubicBezTo>
                      <a:pt x="1286" y="3417"/>
                      <a:pt x="1572" y="3132"/>
                      <a:pt x="1917" y="3132"/>
                    </a:cubicBezTo>
                    <a:close/>
                    <a:moveTo>
                      <a:pt x="3703" y="3132"/>
                    </a:moveTo>
                    <a:cubicBezTo>
                      <a:pt x="4049" y="3132"/>
                      <a:pt x="4334" y="3417"/>
                      <a:pt x="4334" y="3775"/>
                    </a:cubicBezTo>
                    <a:cubicBezTo>
                      <a:pt x="4334" y="4120"/>
                      <a:pt x="4049" y="4406"/>
                      <a:pt x="3703" y="4406"/>
                    </a:cubicBezTo>
                    <a:cubicBezTo>
                      <a:pt x="3346" y="4406"/>
                      <a:pt x="3060" y="4120"/>
                      <a:pt x="3060" y="3775"/>
                    </a:cubicBezTo>
                    <a:cubicBezTo>
                      <a:pt x="3060" y="3417"/>
                      <a:pt x="3346" y="3132"/>
                      <a:pt x="3703" y="3132"/>
                    </a:cubicBezTo>
                    <a:close/>
                    <a:moveTo>
                      <a:pt x="5454" y="3132"/>
                    </a:moveTo>
                    <a:cubicBezTo>
                      <a:pt x="5799" y="3132"/>
                      <a:pt x="6085" y="3417"/>
                      <a:pt x="6085" y="3775"/>
                    </a:cubicBezTo>
                    <a:cubicBezTo>
                      <a:pt x="6085" y="4120"/>
                      <a:pt x="5799" y="4406"/>
                      <a:pt x="5454" y="4406"/>
                    </a:cubicBezTo>
                    <a:cubicBezTo>
                      <a:pt x="5096" y="4406"/>
                      <a:pt x="4811" y="4120"/>
                      <a:pt x="4811" y="3775"/>
                    </a:cubicBezTo>
                    <a:cubicBezTo>
                      <a:pt x="4811" y="3417"/>
                      <a:pt x="5096" y="3132"/>
                      <a:pt x="5454" y="3132"/>
                    </a:cubicBezTo>
                    <a:close/>
                    <a:moveTo>
                      <a:pt x="3691" y="4894"/>
                    </a:moveTo>
                    <a:cubicBezTo>
                      <a:pt x="4037" y="4894"/>
                      <a:pt x="4322" y="5180"/>
                      <a:pt x="4322" y="5537"/>
                    </a:cubicBezTo>
                    <a:cubicBezTo>
                      <a:pt x="4322" y="5882"/>
                      <a:pt x="4037" y="6168"/>
                      <a:pt x="3691" y="6168"/>
                    </a:cubicBezTo>
                    <a:cubicBezTo>
                      <a:pt x="3334" y="6168"/>
                      <a:pt x="3048" y="5882"/>
                      <a:pt x="3048" y="5537"/>
                    </a:cubicBezTo>
                    <a:cubicBezTo>
                      <a:pt x="3048" y="5180"/>
                      <a:pt x="3334" y="4894"/>
                      <a:pt x="3691" y="4894"/>
                    </a:cubicBezTo>
                    <a:close/>
                    <a:moveTo>
                      <a:pt x="3549" y="0"/>
                    </a:moveTo>
                    <a:cubicBezTo>
                      <a:pt x="3453" y="0"/>
                      <a:pt x="3370" y="84"/>
                      <a:pt x="3370" y="179"/>
                    </a:cubicBezTo>
                    <a:lnTo>
                      <a:pt x="3370" y="453"/>
                    </a:lnTo>
                    <a:cubicBezTo>
                      <a:pt x="3370" y="465"/>
                      <a:pt x="3370" y="477"/>
                      <a:pt x="3382" y="500"/>
                    </a:cubicBezTo>
                    <a:cubicBezTo>
                      <a:pt x="3168" y="512"/>
                      <a:pt x="2965" y="560"/>
                      <a:pt x="2763" y="620"/>
                    </a:cubicBezTo>
                    <a:cubicBezTo>
                      <a:pt x="2763" y="596"/>
                      <a:pt x="2763" y="584"/>
                      <a:pt x="2751" y="572"/>
                    </a:cubicBezTo>
                    <a:lnTo>
                      <a:pt x="2644" y="322"/>
                    </a:lnTo>
                    <a:cubicBezTo>
                      <a:pt x="2617" y="251"/>
                      <a:pt x="2557" y="213"/>
                      <a:pt x="2494" y="213"/>
                    </a:cubicBezTo>
                    <a:cubicBezTo>
                      <a:pt x="2473" y="213"/>
                      <a:pt x="2451" y="217"/>
                      <a:pt x="2429" y="227"/>
                    </a:cubicBezTo>
                    <a:lnTo>
                      <a:pt x="2132" y="346"/>
                    </a:lnTo>
                    <a:cubicBezTo>
                      <a:pt x="2048" y="381"/>
                      <a:pt x="2001" y="489"/>
                      <a:pt x="2048" y="572"/>
                    </a:cubicBezTo>
                    <a:lnTo>
                      <a:pt x="2144" y="822"/>
                    </a:lnTo>
                    <a:cubicBezTo>
                      <a:pt x="2156" y="834"/>
                      <a:pt x="2156" y="846"/>
                      <a:pt x="2167" y="858"/>
                    </a:cubicBezTo>
                    <a:cubicBezTo>
                      <a:pt x="1989" y="953"/>
                      <a:pt x="1810" y="1072"/>
                      <a:pt x="1655" y="1203"/>
                    </a:cubicBezTo>
                    <a:cubicBezTo>
                      <a:pt x="1655" y="1191"/>
                      <a:pt x="1644" y="1179"/>
                      <a:pt x="1632" y="1167"/>
                    </a:cubicBezTo>
                    <a:lnTo>
                      <a:pt x="1441" y="977"/>
                    </a:lnTo>
                    <a:cubicBezTo>
                      <a:pt x="1405" y="941"/>
                      <a:pt x="1361" y="923"/>
                      <a:pt x="1316" y="923"/>
                    </a:cubicBezTo>
                    <a:cubicBezTo>
                      <a:pt x="1271" y="923"/>
                      <a:pt x="1227" y="941"/>
                      <a:pt x="1191" y="977"/>
                    </a:cubicBezTo>
                    <a:lnTo>
                      <a:pt x="977" y="1203"/>
                    </a:lnTo>
                    <a:cubicBezTo>
                      <a:pt x="905" y="1262"/>
                      <a:pt x="905" y="1370"/>
                      <a:pt x="977" y="1441"/>
                    </a:cubicBezTo>
                    <a:lnTo>
                      <a:pt x="1167" y="1632"/>
                    </a:lnTo>
                    <a:cubicBezTo>
                      <a:pt x="1179" y="1643"/>
                      <a:pt x="1191" y="1643"/>
                      <a:pt x="1191" y="1655"/>
                    </a:cubicBezTo>
                    <a:cubicBezTo>
                      <a:pt x="1072" y="1810"/>
                      <a:pt x="953" y="1977"/>
                      <a:pt x="858" y="2155"/>
                    </a:cubicBezTo>
                    <a:cubicBezTo>
                      <a:pt x="846" y="2144"/>
                      <a:pt x="834" y="2144"/>
                      <a:pt x="834" y="2144"/>
                    </a:cubicBezTo>
                    <a:lnTo>
                      <a:pt x="572" y="2036"/>
                    </a:lnTo>
                    <a:cubicBezTo>
                      <a:pt x="551" y="2027"/>
                      <a:pt x="529" y="2023"/>
                      <a:pt x="507" y="2023"/>
                    </a:cubicBezTo>
                    <a:cubicBezTo>
                      <a:pt x="443" y="2023"/>
                      <a:pt x="381" y="2061"/>
                      <a:pt x="346" y="2132"/>
                    </a:cubicBezTo>
                    <a:lnTo>
                      <a:pt x="227" y="2417"/>
                    </a:lnTo>
                    <a:cubicBezTo>
                      <a:pt x="191" y="2501"/>
                      <a:pt x="239" y="2608"/>
                      <a:pt x="322" y="2644"/>
                    </a:cubicBezTo>
                    <a:lnTo>
                      <a:pt x="572" y="2751"/>
                    </a:lnTo>
                    <a:lnTo>
                      <a:pt x="596" y="2751"/>
                    </a:lnTo>
                    <a:cubicBezTo>
                      <a:pt x="536" y="2953"/>
                      <a:pt x="501" y="3156"/>
                      <a:pt x="477" y="3370"/>
                    </a:cubicBezTo>
                    <a:lnTo>
                      <a:pt x="179" y="3370"/>
                    </a:lnTo>
                    <a:cubicBezTo>
                      <a:pt x="84" y="3370"/>
                      <a:pt x="0" y="3453"/>
                      <a:pt x="0" y="3548"/>
                    </a:cubicBezTo>
                    <a:lnTo>
                      <a:pt x="0" y="3858"/>
                    </a:lnTo>
                    <a:cubicBezTo>
                      <a:pt x="0" y="3953"/>
                      <a:pt x="84" y="4025"/>
                      <a:pt x="179" y="4025"/>
                    </a:cubicBezTo>
                    <a:lnTo>
                      <a:pt x="477" y="4025"/>
                    </a:lnTo>
                    <a:cubicBezTo>
                      <a:pt x="489" y="4203"/>
                      <a:pt x="524" y="4382"/>
                      <a:pt x="560" y="4549"/>
                    </a:cubicBezTo>
                    <a:lnTo>
                      <a:pt x="548" y="4549"/>
                    </a:lnTo>
                    <a:lnTo>
                      <a:pt x="286" y="4656"/>
                    </a:lnTo>
                    <a:cubicBezTo>
                      <a:pt x="203" y="4691"/>
                      <a:pt x="155" y="4787"/>
                      <a:pt x="191" y="4870"/>
                    </a:cubicBezTo>
                    <a:lnTo>
                      <a:pt x="298" y="5168"/>
                    </a:lnTo>
                    <a:cubicBezTo>
                      <a:pt x="326" y="5232"/>
                      <a:pt x="389" y="5275"/>
                      <a:pt x="460" y="5275"/>
                    </a:cubicBezTo>
                    <a:cubicBezTo>
                      <a:pt x="481" y="5275"/>
                      <a:pt x="503" y="5271"/>
                      <a:pt x="524" y="5263"/>
                    </a:cubicBezTo>
                    <a:lnTo>
                      <a:pt x="786" y="5168"/>
                    </a:lnTo>
                    <a:cubicBezTo>
                      <a:pt x="786" y="5168"/>
                      <a:pt x="798" y="5168"/>
                      <a:pt x="798" y="5156"/>
                    </a:cubicBezTo>
                    <a:cubicBezTo>
                      <a:pt x="905" y="5370"/>
                      <a:pt x="1036" y="5573"/>
                      <a:pt x="1179" y="5751"/>
                    </a:cubicBezTo>
                    <a:cubicBezTo>
                      <a:pt x="1179" y="5763"/>
                      <a:pt x="1179" y="5763"/>
                      <a:pt x="1167" y="5763"/>
                    </a:cubicBezTo>
                    <a:lnTo>
                      <a:pt x="977" y="5965"/>
                    </a:lnTo>
                    <a:cubicBezTo>
                      <a:pt x="905" y="6025"/>
                      <a:pt x="905" y="6132"/>
                      <a:pt x="977" y="6204"/>
                    </a:cubicBezTo>
                    <a:lnTo>
                      <a:pt x="1191" y="6430"/>
                    </a:lnTo>
                    <a:cubicBezTo>
                      <a:pt x="1227" y="6460"/>
                      <a:pt x="1271" y="6474"/>
                      <a:pt x="1316" y="6474"/>
                    </a:cubicBezTo>
                    <a:cubicBezTo>
                      <a:pt x="1361" y="6474"/>
                      <a:pt x="1405" y="6460"/>
                      <a:pt x="1441" y="6430"/>
                    </a:cubicBezTo>
                    <a:lnTo>
                      <a:pt x="1632" y="6227"/>
                    </a:lnTo>
                    <a:cubicBezTo>
                      <a:pt x="1644" y="6227"/>
                      <a:pt x="1644" y="6227"/>
                      <a:pt x="1644" y="6215"/>
                    </a:cubicBezTo>
                    <a:cubicBezTo>
                      <a:pt x="1786" y="6335"/>
                      <a:pt x="1941" y="6430"/>
                      <a:pt x="2096" y="6525"/>
                    </a:cubicBezTo>
                    <a:cubicBezTo>
                      <a:pt x="2096" y="6525"/>
                      <a:pt x="2084" y="6537"/>
                      <a:pt x="2084" y="6537"/>
                    </a:cubicBezTo>
                    <a:lnTo>
                      <a:pt x="1977" y="6799"/>
                    </a:lnTo>
                    <a:cubicBezTo>
                      <a:pt x="1941" y="6882"/>
                      <a:pt x="1977" y="6977"/>
                      <a:pt x="2060" y="7025"/>
                    </a:cubicBezTo>
                    <a:lnTo>
                      <a:pt x="2346" y="7144"/>
                    </a:lnTo>
                    <a:cubicBezTo>
                      <a:pt x="2371" y="7153"/>
                      <a:pt x="2396" y="7158"/>
                      <a:pt x="2420" y="7158"/>
                    </a:cubicBezTo>
                    <a:cubicBezTo>
                      <a:pt x="2487" y="7158"/>
                      <a:pt x="2546" y="7122"/>
                      <a:pt x="2572" y="7061"/>
                    </a:cubicBezTo>
                    <a:lnTo>
                      <a:pt x="2691" y="6811"/>
                    </a:lnTo>
                    <a:cubicBezTo>
                      <a:pt x="2691" y="6799"/>
                      <a:pt x="2691" y="6787"/>
                      <a:pt x="2691" y="6787"/>
                    </a:cubicBezTo>
                    <a:cubicBezTo>
                      <a:pt x="2918" y="6858"/>
                      <a:pt x="3144" y="6906"/>
                      <a:pt x="3370" y="6930"/>
                    </a:cubicBezTo>
                    <a:cubicBezTo>
                      <a:pt x="3370" y="6930"/>
                      <a:pt x="3370" y="6942"/>
                      <a:pt x="3370" y="6954"/>
                    </a:cubicBezTo>
                    <a:lnTo>
                      <a:pt x="3370" y="7227"/>
                    </a:lnTo>
                    <a:cubicBezTo>
                      <a:pt x="3370" y="7323"/>
                      <a:pt x="3453" y="7394"/>
                      <a:pt x="3549" y="7394"/>
                    </a:cubicBezTo>
                    <a:lnTo>
                      <a:pt x="3858" y="7394"/>
                    </a:lnTo>
                    <a:cubicBezTo>
                      <a:pt x="3953" y="7394"/>
                      <a:pt x="4025" y="7323"/>
                      <a:pt x="4025" y="7227"/>
                    </a:cubicBezTo>
                    <a:lnTo>
                      <a:pt x="4025" y="6954"/>
                    </a:lnTo>
                    <a:cubicBezTo>
                      <a:pt x="4025" y="6942"/>
                      <a:pt x="4025" y="6930"/>
                      <a:pt x="4025" y="6918"/>
                    </a:cubicBezTo>
                    <a:cubicBezTo>
                      <a:pt x="4239" y="6906"/>
                      <a:pt x="4442" y="6858"/>
                      <a:pt x="4632" y="6799"/>
                    </a:cubicBezTo>
                    <a:cubicBezTo>
                      <a:pt x="4644" y="6811"/>
                      <a:pt x="4644" y="6823"/>
                      <a:pt x="4644" y="6823"/>
                    </a:cubicBezTo>
                    <a:lnTo>
                      <a:pt x="4751" y="7085"/>
                    </a:lnTo>
                    <a:cubicBezTo>
                      <a:pt x="4779" y="7149"/>
                      <a:pt x="4849" y="7192"/>
                      <a:pt x="4917" y="7192"/>
                    </a:cubicBezTo>
                    <a:cubicBezTo>
                      <a:pt x="4938" y="7192"/>
                      <a:pt x="4958" y="7188"/>
                      <a:pt x="4977" y="7180"/>
                    </a:cubicBezTo>
                    <a:lnTo>
                      <a:pt x="5263" y="7061"/>
                    </a:lnTo>
                    <a:cubicBezTo>
                      <a:pt x="5358" y="7013"/>
                      <a:pt x="5394" y="6918"/>
                      <a:pt x="5358" y="6835"/>
                    </a:cubicBezTo>
                    <a:lnTo>
                      <a:pt x="5251" y="6573"/>
                    </a:lnTo>
                    <a:cubicBezTo>
                      <a:pt x="5251" y="6561"/>
                      <a:pt x="5239" y="6561"/>
                      <a:pt x="5239" y="6549"/>
                    </a:cubicBezTo>
                    <a:cubicBezTo>
                      <a:pt x="5418" y="6442"/>
                      <a:pt x="5585" y="6335"/>
                      <a:pt x="5739" y="6204"/>
                    </a:cubicBezTo>
                    <a:cubicBezTo>
                      <a:pt x="5751" y="6215"/>
                      <a:pt x="5763" y="6227"/>
                      <a:pt x="5763" y="6227"/>
                    </a:cubicBezTo>
                    <a:lnTo>
                      <a:pt x="5966" y="6430"/>
                    </a:lnTo>
                    <a:cubicBezTo>
                      <a:pt x="5995" y="6460"/>
                      <a:pt x="6037" y="6474"/>
                      <a:pt x="6080" y="6474"/>
                    </a:cubicBezTo>
                    <a:cubicBezTo>
                      <a:pt x="6123" y="6474"/>
                      <a:pt x="6168" y="6460"/>
                      <a:pt x="6204" y="6430"/>
                    </a:cubicBezTo>
                    <a:lnTo>
                      <a:pt x="6430" y="6204"/>
                    </a:lnTo>
                    <a:cubicBezTo>
                      <a:pt x="6489" y="6144"/>
                      <a:pt x="6489" y="6025"/>
                      <a:pt x="6430" y="5965"/>
                    </a:cubicBezTo>
                    <a:lnTo>
                      <a:pt x="6227" y="5763"/>
                    </a:lnTo>
                    <a:cubicBezTo>
                      <a:pt x="6216" y="5751"/>
                      <a:pt x="6216" y="5751"/>
                      <a:pt x="6204" y="5739"/>
                    </a:cubicBezTo>
                    <a:cubicBezTo>
                      <a:pt x="6323" y="5584"/>
                      <a:pt x="6442" y="5418"/>
                      <a:pt x="6537" y="5239"/>
                    </a:cubicBezTo>
                    <a:cubicBezTo>
                      <a:pt x="6549" y="5251"/>
                      <a:pt x="6561" y="5251"/>
                      <a:pt x="6573" y="5263"/>
                    </a:cubicBezTo>
                    <a:lnTo>
                      <a:pt x="6823" y="5370"/>
                    </a:lnTo>
                    <a:cubicBezTo>
                      <a:pt x="6847" y="5379"/>
                      <a:pt x="6871" y="5384"/>
                      <a:pt x="6895" y="5384"/>
                    </a:cubicBezTo>
                    <a:cubicBezTo>
                      <a:pt x="6963" y="5384"/>
                      <a:pt x="7022" y="5346"/>
                      <a:pt x="7049" y="5275"/>
                    </a:cubicBezTo>
                    <a:lnTo>
                      <a:pt x="7168" y="4989"/>
                    </a:lnTo>
                    <a:cubicBezTo>
                      <a:pt x="7204" y="4906"/>
                      <a:pt x="7168" y="4799"/>
                      <a:pt x="7085" y="4763"/>
                    </a:cubicBezTo>
                    <a:lnTo>
                      <a:pt x="6823" y="4656"/>
                    </a:lnTo>
                    <a:cubicBezTo>
                      <a:pt x="6811" y="4644"/>
                      <a:pt x="6799" y="4644"/>
                      <a:pt x="6775" y="4644"/>
                    </a:cubicBezTo>
                    <a:cubicBezTo>
                      <a:pt x="6835" y="4441"/>
                      <a:pt x="6882" y="4239"/>
                      <a:pt x="6906" y="4025"/>
                    </a:cubicBezTo>
                    <a:lnTo>
                      <a:pt x="7228" y="4025"/>
                    </a:lnTo>
                    <a:cubicBezTo>
                      <a:pt x="7323" y="4025"/>
                      <a:pt x="7394" y="3953"/>
                      <a:pt x="7394" y="3858"/>
                    </a:cubicBezTo>
                    <a:lnTo>
                      <a:pt x="7394" y="3548"/>
                    </a:lnTo>
                    <a:cubicBezTo>
                      <a:pt x="7394" y="3453"/>
                      <a:pt x="7323" y="3370"/>
                      <a:pt x="7228" y="3370"/>
                    </a:cubicBezTo>
                    <a:lnTo>
                      <a:pt x="6954" y="3370"/>
                    </a:lnTo>
                    <a:cubicBezTo>
                      <a:pt x="6930" y="3370"/>
                      <a:pt x="6918" y="3382"/>
                      <a:pt x="6906" y="3382"/>
                    </a:cubicBezTo>
                    <a:cubicBezTo>
                      <a:pt x="6882" y="3203"/>
                      <a:pt x="6847" y="3025"/>
                      <a:pt x="6799" y="2858"/>
                    </a:cubicBezTo>
                    <a:cubicBezTo>
                      <a:pt x="6823" y="2858"/>
                      <a:pt x="6835" y="2858"/>
                      <a:pt x="6858" y="2846"/>
                    </a:cubicBezTo>
                    <a:lnTo>
                      <a:pt x="7109" y="2751"/>
                    </a:lnTo>
                    <a:cubicBezTo>
                      <a:pt x="7204" y="2715"/>
                      <a:pt x="7251" y="2620"/>
                      <a:pt x="7216" y="2525"/>
                    </a:cubicBezTo>
                    <a:lnTo>
                      <a:pt x="7097" y="2239"/>
                    </a:lnTo>
                    <a:cubicBezTo>
                      <a:pt x="7068" y="2163"/>
                      <a:pt x="7001" y="2124"/>
                      <a:pt x="6933" y="2124"/>
                    </a:cubicBezTo>
                    <a:cubicBezTo>
                      <a:pt x="6916" y="2124"/>
                      <a:pt x="6899" y="2127"/>
                      <a:pt x="6882" y="2132"/>
                    </a:cubicBezTo>
                    <a:lnTo>
                      <a:pt x="6620" y="2239"/>
                    </a:lnTo>
                    <a:cubicBezTo>
                      <a:pt x="6608" y="2239"/>
                      <a:pt x="6585" y="2251"/>
                      <a:pt x="6573" y="2263"/>
                    </a:cubicBezTo>
                    <a:cubicBezTo>
                      <a:pt x="6466" y="2048"/>
                      <a:pt x="6335" y="1846"/>
                      <a:pt x="6192" y="1667"/>
                    </a:cubicBezTo>
                    <a:cubicBezTo>
                      <a:pt x="6204" y="1655"/>
                      <a:pt x="6216" y="1643"/>
                      <a:pt x="6227" y="1632"/>
                    </a:cubicBezTo>
                    <a:lnTo>
                      <a:pt x="6430" y="1441"/>
                    </a:lnTo>
                    <a:cubicBezTo>
                      <a:pt x="6489" y="1370"/>
                      <a:pt x="6489" y="1262"/>
                      <a:pt x="6430" y="1203"/>
                    </a:cubicBezTo>
                    <a:lnTo>
                      <a:pt x="6204" y="977"/>
                    </a:lnTo>
                    <a:cubicBezTo>
                      <a:pt x="6168" y="941"/>
                      <a:pt x="6123" y="923"/>
                      <a:pt x="6080" y="923"/>
                    </a:cubicBezTo>
                    <a:cubicBezTo>
                      <a:pt x="6037" y="923"/>
                      <a:pt x="5995" y="941"/>
                      <a:pt x="5966" y="977"/>
                    </a:cubicBezTo>
                    <a:lnTo>
                      <a:pt x="5763" y="1167"/>
                    </a:lnTo>
                    <a:cubicBezTo>
                      <a:pt x="5751" y="1179"/>
                      <a:pt x="5739" y="1203"/>
                      <a:pt x="5739" y="1215"/>
                    </a:cubicBezTo>
                    <a:cubicBezTo>
                      <a:pt x="5596" y="1096"/>
                      <a:pt x="5442" y="1001"/>
                      <a:pt x="5287" y="905"/>
                    </a:cubicBezTo>
                    <a:cubicBezTo>
                      <a:pt x="5299" y="893"/>
                      <a:pt x="5311" y="881"/>
                      <a:pt x="5311" y="858"/>
                    </a:cubicBezTo>
                    <a:lnTo>
                      <a:pt x="5430" y="608"/>
                    </a:lnTo>
                    <a:cubicBezTo>
                      <a:pt x="5465" y="524"/>
                      <a:pt x="5430" y="417"/>
                      <a:pt x="5334" y="381"/>
                    </a:cubicBezTo>
                    <a:lnTo>
                      <a:pt x="5049" y="250"/>
                    </a:lnTo>
                    <a:cubicBezTo>
                      <a:pt x="5030" y="242"/>
                      <a:pt x="5010" y="238"/>
                      <a:pt x="4990" y="238"/>
                    </a:cubicBezTo>
                    <a:cubicBezTo>
                      <a:pt x="4924" y="238"/>
                      <a:pt x="4859" y="281"/>
                      <a:pt x="4823" y="346"/>
                    </a:cubicBezTo>
                    <a:lnTo>
                      <a:pt x="4715" y="596"/>
                    </a:lnTo>
                    <a:cubicBezTo>
                      <a:pt x="4703" y="608"/>
                      <a:pt x="4703" y="631"/>
                      <a:pt x="4703" y="643"/>
                    </a:cubicBezTo>
                    <a:cubicBezTo>
                      <a:pt x="4489" y="572"/>
                      <a:pt x="4263" y="524"/>
                      <a:pt x="4025" y="500"/>
                    </a:cubicBezTo>
                    <a:cubicBezTo>
                      <a:pt x="4025" y="489"/>
                      <a:pt x="4025" y="465"/>
                      <a:pt x="4025" y="453"/>
                    </a:cubicBezTo>
                    <a:lnTo>
                      <a:pt x="4025" y="179"/>
                    </a:lnTo>
                    <a:cubicBezTo>
                      <a:pt x="4025" y="84"/>
                      <a:pt x="3953" y="0"/>
                      <a:pt x="3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0" name="Google Shape;950;p40"/>
            <p:cNvGrpSpPr/>
            <p:nvPr/>
          </p:nvGrpSpPr>
          <p:grpSpPr>
            <a:xfrm>
              <a:off x="-9" y="1745236"/>
              <a:ext cx="1789944" cy="3398275"/>
              <a:chOff x="-9" y="1745236"/>
              <a:chExt cx="1789944" cy="3398275"/>
            </a:xfrm>
          </p:grpSpPr>
          <p:sp>
            <p:nvSpPr>
              <p:cNvPr id="951" name="Google Shape;951;p40"/>
              <p:cNvSpPr/>
              <p:nvPr/>
            </p:nvSpPr>
            <p:spPr>
              <a:xfrm flipH="1">
                <a:off x="187830" y="4585023"/>
                <a:ext cx="122500" cy="558489"/>
              </a:xfrm>
              <a:custGeom>
                <a:rect b="b" l="l" r="r" t="t"/>
                <a:pathLst>
                  <a:path extrusionOk="0" h="32171" w="2835">
                    <a:moveTo>
                      <a:pt x="1" y="0"/>
                    </a:moveTo>
                    <a:lnTo>
                      <a:pt x="1" y="32171"/>
                    </a:lnTo>
                    <a:lnTo>
                      <a:pt x="2835" y="32171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0"/>
              <p:cNvSpPr/>
              <p:nvPr/>
            </p:nvSpPr>
            <p:spPr>
              <a:xfrm flipH="1">
                <a:off x="1461598" y="3281409"/>
                <a:ext cx="121975" cy="808758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0"/>
              <p:cNvSpPr/>
              <p:nvPr/>
            </p:nvSpPr>
            <p:spPr>
              <a:xfrm flipH="1" rot="5400000">
                <a:off x="976744" y="2673837"/>
                <a:ext cx="1091702" cy="122450"/>
              </a:xfrm>
              <a:custGeom>
                <a:rect b="b" l="l" r="r" t="t"/>
                <a:pathLst>
                  <a:path extrusionOk="0" h="2834" w="26635">
                    <a:moveTo>
                      <a:pt x="0" y="0"/>
                    </a:moveTo>
                    <a:lnTo>
                      <a:pt x="0" y="2834"/>
                    </a:lnTo>
                    <a:lnTo>
                      <a:pt x="26634" y="2834"/>
                    </a:lnTo>
                    <a:lnTo>
                      <a:pt x="266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0"/>
              <p:cNvSpPr/>
              <p:nvPr/>
            </p:nvSpPr>
            <p:spPr>
              <a:xfrm flipH="1">
                <a:off x="421858" y="4259887"/>
                <a:ext cx="793323" cy="122507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0"/>
              <p:cNvSpPr/>
              <p:nvPr/>
            </p:nvSpPr>
            <p:spPr>
              <a:xfrm flipH="1">
                <a:off x="178595" y="4251677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0"/>
              <p:cNvSpPr/>
              <p:nvPr/>
            </p:nvSpPr>
            <p:spPr>
              <a:xfrm flipH="1">
                <a:off x="518638" y="4191964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0"/>
              <p:cNvSpPr/>
              <p:nvPr/>
            </p:nvSpPr>
            <p:spPr>
              <a:xfrm flipH="1">
                <a:off x="112747" y="4714645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 flipH="1">
                <a:off x="1215186" y="3885364"/>
                <a:ext cx="377115" cy="499047"/>
              </a:xfrm>
              <a:custGeom>
                <a:rect b="b" l="l" r="r" t="t"/>
                <a:pathLst>
                  <a:path extrusionOk="0" h="11550" w="8728">
                    <a:moveTo>
                      <a:pt x="0" y="1"/>
                    </a:moveTo>
                    <a:lnTo>
                      <a:pt x="0" y="2596"/>
                    </a:lnTo>
                    <a:cubicBezTo>
                      <a:pt x="0" y="8347"/>
                      <a:pt x="1703" y="11550"/>
                      <a:pt x="7454" y="11550"/>
                    </a:cubicBezTo>
                    <a:lnTo>
                      <a:pt x="8728" y="11550"/>
                    </a:lnTo>
                    <a:lnTo>
                      <a:pt x="8728" y="8276"/>
                    </a:lnTo>
                    <a:lnTo>
                      <a:pt x="7454" y="8276"/>
                    </a:lnTo>
                    <a:cubicBezTo>
                      <a:pt x="3513" y="8276"/>
                      <a:pt x="3275" y="6549"/>
                      <a:pt x="3275" y="2596"/>
                    </a:cubicBezTo>
                    <a:lnTo>
                      <a:pt x="3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 flipH="1">
                <a:off x="1181225" y="4178095"/>
                <a:ext cx="70515" cy="265985"/>
              </a:xfrm>
              <a:custGeom>
                <a:rect b="b" l="l" r="r" t="t"/>
                <a:pathLst>
                  <a:path extrusionOk="0" h="6156" w="1632">
                    <a:moveTo>
                      <a:pt x="810" y="0"/>
                    </a:moveTo>
                    <a:cubicBezTo>
                      <a:pt x="358" y="0"/>
                      <a:pt x="0" y="370"/>
                      <a:pt x="0" y="822"/>
                    </a:cubicBezTo>
                    <a:lnTo>
                      <a:pt x="0" y="5334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2" y="5787"/>
                      <a:pt x="1632" y="5334"/>
                    </a:cubicBezTo>
                    <a:lnTo>
                      <a:pt x="1632" y="822"/>
                    </a:lnTo>
                    <a:cubicBezTo>
                      <a:pt x="1632" y="370"/>
                      <a:pt x="1274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 flipH="1">
                <a:off x="1392639" y="3849890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 flipH="1">
                <a:off x="1093249" y="1811085"/>
                <a:ext cx="499047" cy="377634"/>
              </a:xfrm>
              <a:custGeom>
                <a:rect b="b" l="l" r="r" t="t"/>
                <a:pathLst>
                  <a:path extrusionOk="0" h="8740" w="11550">
                    <a:moveTo>
                      <a:pt x="8954" y="0"/>
                    </a:moveTo>
                    <a:cubicBezTo>
                      <a:pt x="3203" y="0"/>
                      <a:pt x="0" y="1715"/>
                      <a:pt x="0" y="7466"/>
                    </a:cubicBezTo>
                    <a:lnTo>
                      <a:pt x="0" y="8740"/>
                    </a:lnTo>
                    <a:lnTo>
                      <a:pt x="3274" y="8740"/>
                    </a:lnTo>
                    <a:lnTo>
                      <a:pt x="3274" y="7466"/>
                    </a:lnTo>
                    <a:cubicBezTo>
                      <a:pt x="3274" y="3513"/>
                      <a:pt x="5001" y="3275"/>
                      <a:pt x="8954" y="3275"/>
                    </a:cubicBezTo>
                    <a:lnTo>
                      <a:pt x="11549" y="3275"/>
                    </a:lnTo>
                    <a:lnTo>
                      <a:pt x="11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 flipH="1">
                <a:off x="1384430" y="3328246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 flipH="1">
                <a:off x="1057776" y="1745236"/>
                <a:ext cx="71033" cy="265985"/>
              </a:xfrm>
              <a:custGeom>
                <a:rect b="b" l="l" r="r" t="t"/>
                <a:pathLst>
                  <a:path extrusionOk="0" h="6156" w="1644">
                    <a:moveTo>
                      <a:pt x="822" y="0"/>
                    </a:moveTo>
                    <a:cubicBezTo>
                      <a:pt x="370" y="0"/>
                      <a:pt x="1" y="370"/>
                      <a:pt x="1" y="822"/>
                    </a:cubicBezTo>
                    <a:lnTo>
                      <a:pt x="1" y="5334"/>
                    </a:lnTo>
                    <a:cubicBezTo>
                      <a:pt x="1" y="5787"/>
                      <a:pt x="358" y="6156"/>
                      <a:pt x="822" y="6156"/>
                    </a:cubicBezTo>
                    <a:cubicBezTo>
                      <a:pt x="1275" y="6156"/>
                      <a:pt x="1644" y="5787"/>
                      <a:pt x="1644" y="5334"/>
                    </a:cubicBezTo>
                    <a:lnTo>
                      <a:pt x="1644" y="822"/>
                    </a:lnTo>
                    <a:cubicBezTo>
                      <a:pt x="1644" y="370"/>
                      <a:pt x="1275" y="0"/>
                      <a:pt x="8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 rot="-5400000">
                <a:off x="1255221" y="2425136"/>
                <a:ext cx="534732" cy="534695"/>
              </a:xfrm>
              <a:custGeom>
                <a:rect b="b" l="l" r="r" t="t"/>
                <a:pathLst>
                  <a:path extrusionOk="0" h="7395" w="7395">
                    <a:moveTo>
                      <a:pt x="3691" y="1370"/>
                    </a:moveTo>
                    <a:cubicBezTo>
                      <a:pt x="4037" y="1370"/>
                      <a:pt x="4322" y="1655"/>
                      <a:pt x="4322" y="2001"/>
                    </a:cubicBezTo>
                    <a:cubicBezTo>
                      <a:pt x="4322" y="2358"/>
                      <a:pt x="4037" y="2644"/>
                      <a:pt x="3691" y="2644"/>
                    </a:cubicBezTo>
                    <a:cubicBezTo>
                      <a:pt x="3334" y="2644"/>
                      <a:pt x="3048" y="2358"/>
                      <a:pt x="3048" y="2001"/>
                    </a:cubicBezTo>
                    <a:cubicBezTo>
                      <a:pt x="3048" y="1655"/>
                      <a:pt x="3334" y="1370"/>
                      <a:pt x="3691" y="1370"/>
                    </a:cubicBezTo>
                    <a:close/>
                    <a:moveTo>
                      <a:pt x="1917" y="3132"/>
                    </a:moveTo>
                    <a:cubicBezTo>
                      <a:pt x="2275" y="3132"/>
                      <a:pt x="2560" y="3417"/>
                      <a:pt x="2560" y="3775"/>
                    </a:cubicBezTo>
                    <a:cubicBezTo>
                      <a:pt x="2560" y="4120"/>
                      <a:pt x="2275" y="4406"/>
                      <a:pt x="1917" y="4406"/>
                    </a:cubicBezTo>
                    <a:cubicBezTo>
                      <a:pt x="1572" y="4406"/>
                      <a:pt x="1286" y="4120"/>
                      <a:pt x="1286" y="3775"/>
                    </a:cubicBezTo>
                    <a:cubicBezTo>
                      <a:pt x="1286" y="3417"/>
                      <a:pt x="1572" y="3132"/>
                      <a:pt x="1917" y="3132"/>
                    </a:cubicBezTo>
                    <a:close/>
                    <a:moveTo>
                      <a:pt x="3703" y="3132"/>
                    </a:moveTo>
                    <a:cubicBezTo>
                      <a:pt x="4049" y="3132"/>
                      <a:pt x="4334" y="3417"/>
                      <a:pt x="4334" y="3775"/>
                    </a:cubicBezTo>
                    <a:cubicBezTo>
                      <a:pt x="4334" y="4120"/>
                      <a:pt x="4049" y="4406"/>
                      <a:pt x="3703" y="4406"/>
                    </a:cubicBezTo>
                    <a:cubicBezTo>
                      <a:pt x="3346" y="4406"/>
                      <a:pt x="3060" y="4120"/>
                      <a:pt x="3060" y="3775"/>
                    </a:cubicBezTo>
                    <a:cubicBezTo>
                      <a:pt x="3060" y="3417"/>
                      <a:pt x="3346" y="3132"/>
                      <a:pt x="3703" y="3132"/>
                    </a:cubicBezTo>
                    <a:close/>
                    <a:moveTo>
                      <a:pt x="5454" y="3132"/>
                    </a:moveTo>
                    <a:cubicBezTo>
                      <a:pt x="5799" y="3132"/>
                      <a:pt x="6085" y="3417"/>
                      <a:pt x="6085" y="3775"/>
                    </a:cubicBezTo>
                    <a:cubicBezTo>
                      <a:pt x="6085" y="4120"/>
                      <a:pt x="5799" y="4406"/>
                      <a:pt x="5454" y="4406"/>
                    </a:cubicBezTo>
                    <a:cubicBezTo>
                      <a:pt x="5096" y="4406"/>
                      <a:pt x="4811" y="4120"/>
                      <a:pt x="4811" y="3775"/>
                    </a:cubicBezTo>
                    <a:cubicBezTo>
                      <a:pt x="4811" y="3417"/>
                      <a:pt x="5096" y="3132"/>
                      <a:pt x="5454" y="3132"/>
                    </a:cubicBezTo>
                    <a:close/>
                    <a:moveTo>
                      <a:pt x="3691" y="4894"/>
                    </a:moveTo>
                    <a:cubicBezTo>
                      <a:pt x="4037" y="4894"/>
                      <a:pt x="4322" y="5180"/>
                      <a:pt x="4322" y="5537"/>
                    </a:cubicBezTo>
                    <a:cubicBezTo>
                      <a:pt x="4322" y="5882"/>
                      <a:pt x="4037" y="6168"/>
                      <a:pt x="3691" y="6168"/>
                    </a:cubicBezTo>
                    <a:cubicBezTo>
                      <a:pt x="3334" y="6168"/>
                      <a:pt x="3048" y="5882"/>
                      <a:pt x="3048" y="5537"/>
                    </a:cubicBezTo>
                    <a:cubicBezTo>
                      <a:pt x="3048" y="5180"/>
                      <a:pt x="3334" y="4894"/>
                      <a:pt x="3691" y="4894"/>
                    </a:cubicBezTo>
                    <a:close/>
                    <a:moveTo>
                      <a:pt x="3549" y="0"/>
                    </a:moveTo>
                    <a:cubicBezTo>
                      <a:pt x="3453" y="0"/>
                      <a:pt x="3370" y="84"/>
                      <a:pt x="3370" y="179"/>
                    </a:cubicBezTo>
                    <a:lnTo>
                      <a:pt x="3370" y="453"/>
                    </a:lnTo>
                    <a:cubicBezTo>
                      <a:pt x="3370" y="465"/>
                      <a:pt x="3370" y="477"/>
                      <a:pt x="3382" y="500"/>
                    </a:cubicBezTo>
                    <a:cubicBezTo>
                      <a:pt x="3168" y="512"/>
                      <a:pt x="2965" y="560"/>
                      <a:pt x="2763" y="620"/>
                    </a:cubicBezTo>
                    <a:cubicBezTo>
                      <a:pt x="2763" y="596"/>
                      <a:pt x="2763" y="584"/>
                      <a:pt x="2751" y="572"/>
                    </a:cubicBezTo>
                    <a:lnTo>
                      <a:pt x="2644" y="322"/>
                    </a:lnTo>
                    <a:cubicBezTo>
                      <a:pt x="2617" y="251"/>
                      <a:pt x="2557" y="213"/>
                      <a:pt x="2494" y="213"/>
                    </a:cubicBezTo>
                    <a:cubicBezTo>
                      <a:pt x="2473" y="213"/>
                      <a:pt x="2451" y="217"/>
                      <a:pt x="2429" y="227"/>
                    </a:cubicBezTo>
                    <a:lnTo>
                      <a:pt x="2132" y="346"/>
                    </a:lnTo>
                    <a:cubicBezTo>
                      <a:pt x="2048" y="381"/>
                      <a:pt x="2001" y="489"/>
                      <a:pt x="2048" y="572"/>
                    </a:cubicBezTo>
                    <a:lnTo>
                      <a:pt x="2144" y="822"/>
                    </a:lnTo>
                    <a:cubicBezTo>
                      <a:pt x="2156" y="834"/>
                      <a:pt x="2156" y="846"/>
                      <a:pt x="2167" y="858"/>
                    </a:cubicBezTo>
                    <a:cubicBezTo>
                      <a:pt x="1989" y="953"/>
                      <a:pt x="1810" y="1072"/>
                      <a:pt x="1655" y="1203"/>
                    </a:cubicBezTo>
                    <a:cubicBezTo>
                      <a:pt x="1655" y="1191"/>
                      <a:pt x="1644" y="1179"/>
                      <a:pt x="1632" y="1167"/>
                    </a:cubicBezTo>
                    <a:lnTo>
                      <a:pt x="1441" y="977"/>
                    </a:lnTo>
                    <a:cubicBezTo>
                      <a:pt x="1405" y="941"/>
                      <a:pt x="1361" y="923"/>
                      <a:pt x="1316" y="923"/>
                    </a:cubicBezTo>
                    <a:cubicBezTo>
                      <a:pt x="1271" y="923"/>
                      <a:pt x="1227" y="941"/>
                      <a:pt x="1191" y="977"/>
                    </a:cubicBezTo>
                    <a:lnTo>
                      <a:pt x="977" y="1203"/>
                    </a:lnTo>
                    <a:cubicBezTo>
                      <a:pt x="905" y="1262"/>
                      <a:pt x="905" y="1370"/>
                      <a:pt x="977" y="1441"/>
                    </a:cubicBezTo>
                    <a:lnTo>
                      <a:pt x="1167" y="1632"/>
                    </a:lnTo>
                    <a:cubicBezTo>
                      <a:pt x="1179" y="1643"/>
                      <a:pt x="1191" y="1643"/>
                      <a:pt x="1191" y="1655"/>
                    </a:cubicBezTo>
                    <a:cubicBezTo>
                      <a:pt x="1072" y="1810"/>
                      <a:pt x="953" y="1977"/>
                      <a:pt x="858" y="2155"/>
                    </a:cubicBezTo>
                    <a:cubicBezTo>
                      <a:pt x="846" y="2144"/>
                      <a:pt x="834" y="2144"/>
                      <a:pt x="834" y="2144"/>
                    </a:cubicBezTo>
                    <a:lnTo>
                      <a:pt x="572" y="2036"/>
                    </a:lnTo>
                    <a:cubicBezTo>
                      <a:pt x="551" y="2027"/>
                      <a:pt x="529" y="2023"/>
                      <a:pt x="507" y="2023"/>
                    </a:cubicBezTo>
                    <a:cubicBezTo>
                      <a:pt x="443" y="2023"/>
                      <a:pt x="381" y="2061"/>
                      <a:pt x="346" y="2132"/>
                    </a:cubicBezTo>
                    <a:lnTo>
                      <a:pt x="227" y="2417"/>
                    </a:lnTo>
                    <a:cubicBezTo>
                      <a:pt x="191" y="2501"/>
                      <a:pt x="239" y="2608"/>
                      <a:pt x="322" y="2644"/>
                    </a:cubicBezTo>
                    <a:lnTo>
                      <a:pt x="572" y="2751"/>
                    </a:lnTo>
                    <a:lnTo>
                      <a:pt x="596" y="2751"/>
                    </a:lnTo>
                    <a:cubicBezTo>
                      <a:pt x="536" y="2953"/>
                      <a:pt x="501" y="3156"/>
                      <a:pt x="477" y="3370"/>
                    </a:cubicBezTo>
                    <a:lnTo>
                      <a:pt x="179" y="3370"/>
                    </a:lnTo>
                    <a:cubicBezTo>
                      <a:pt x="84" y="3370"/>
                      <a:pt x="0" y="3453"/>
                      <a:pt x="0" y="3548"/>
                    </a:cubicBezTo>
                    <a:lnTo>
                      <a:pt x="0" y="3858"/>
                    </a:lnTo>
                    <a:cubicBezTo>
                      <a:pt x="0" y="3953"/>
                      <a:pt x="84" y="4025"/>
                      <a:pt x="179" y="4025"/>
                    </a:cubicBezTo>
                    <a:lnTo>
                      <a:pt x="477" y="4025"/>
                    </a:lnTo>
                    <a:cubicBezTo>
                      <a:pt x="489" y="4203"/>
                      <a:pt x="524" y="4382"/>
                      <a:pt x="560" y="4549"/>
                    </a:cubicBezTo>
                    <a:lnTo>
                      <a:pt x="548" y="4549"/>
                    </a:lnTo>
                    <a:lnTo>
                      <a:pt x="286" y="4656"/>
                    </a:lnTo>
                    <a:cubicBezTo>
                      <a:pt x="203" y="4691"/>
                      <a:pt x="155" y="4787"/>
                      <a:pt x="191" y="4870"/>
                    </a:cubicBezTo>
                    <a:lnTo>
                      <a:pt x="298" y="5168"/>
                    </a:lnTo>
                    <a:cubicBezTo>
                      <a:pt x="326" y="5232"/>
                      <a:pt x="389" y="5275"/>
                      <a:pt x="460" y="5275"/>
                    </a:cubicBezTo>
                    <a:cubicBezTo>
                      <a:pt x="481" y="5275"/>
                      <a:pt x="503" y="5271"/>
                      <a:pt x="524" y="5263"/>
                    </a:cubicBezTo>
                    <a:lnTo>
                      <a:pt x="786" y="5168"/>
                    </a:lnTo>
                    <a:cubicBezTo>
                      <a:pt x="786" y="5168"/>
                      <a:pt x="798" y="5168"/>
                      <a:pt x="798" y="5156"/>
                    </a:cubicBezTo>
                    <a:cubicBezTo>
                      <a:pt x="905" y="5370"/>
                      <a:pt x="1036" y="5573"/>
                      <a:pt x="1179" y="5751"/>
                    </a:cubicBezTo>
                    <a:cubicBezTo>
                      <a:pt x="1179" y="5763"/>
                      <a:pt x="1179" y="5763"/>
                      <a:pt x="1167" y="5763"/>
                    </a:cubicBezTo>
                    <a:lnTo>
                      <a:pt x="977" y="5965"/>
                    </a:lnTo>
                    <a:cubicBezTo>
                      <a:pt x="905" y="6025"/>
                      <a:pt x="905" y="6132"/>
                      <a:pt x="977" y="6204"/>
                    </a:cubicBezTo>
                    <a:lnTo>
                      <a:pt x="1191" y="6430"/>
                    </a:lnTo>
                    <a:cubicBezTo>
                      <a:pt x="1227" y="6460"/>
                      <a:pt x="1271" y="6474"/>
                      <a:pt x="1316" y="6474"/>
                    </a:cubicBezTo>
                    <a:cubicBezTo>
                      <a:pt x="1361" y="6474"/>
                      <a:pt x="1405" y="6460"/>
                      <a:pt x="1441" y="6430"/>
                    </a:cubicBezTo>
                    <a:lnTo>
                      <a:pt x="1632" y="6227"/>
                    </a:lnTo>
                    <a:cubicBezTo>
                      <a:pt x="1644" y="6227"/>
                      <a:pt x="1644" y="6227"/>
                      <a:pt x="1644" y="6215"/>
                    </a:cubicBezTo>
                    <a:cubicBezTo>
                      <a:pt x="1786" y="6335"/>
                      <a:pt x="1941" y="6430"/>
                      <a:pt x="2096" y="6525"/>
                    </a:cubicBezTo>
                    <a:cubicBezTo>
                      <a:pt x="2096" y="6525"/>
                      <a:pt x="2084" y="6537"/>
                      <a:pt x="2084" y="6537"/>
                    </a:cubicBezTo>
                    <a:lnTo>
                      <a:pt x="1977" y="6799"/>
                    </a:lnTo>
                    <a:cubicBezTo>
                      <a:pt x="1941" y="6882"/>
                      <a:pt x="1977" y="6977"/>
                      <a:pt x="2060" y="7025"/>
                    </a:cubicBezTo>
                    <a:lnTo>
                      <a:pt x="2346" y="7144"/>
                    </a:lnTo>
                    <a:cubicBezTo>
                      <a:pt x="2371" y="7153"/>
                      <a:pt x="2396" y="7158"/>
                      <a:pt x="2420" y="7158"/>
                    </a:cubicBezTo>
                    <a:cubicBezTo>
                      <a:pt x="2487" y="7158"/>
                      <a:pt x="2546" y="7122"/>
                      <a:pt x="2572" y="7061"/>
                    </a:cubicBezTo>
                    <a:lnTo>
                      <a:pt x="2691" y="6811"/>
                    </a:lnTo>
                    <a:cubicBezTo>
                      <a:pt x="2691" y="6799"/>
                      <a:pt x="2691" y="6787"/>
                      <a:pt x="2691" y="6787"/>
                    </a:cubicBezTo>
                    <a:cubicBezTo>
                      <a:pt x="2918" y="6858"/>
                      <a:pt x="3144" y="6906"/>
                      <a:pt x="3370" y="6930"/>
                    </a:cubicBezTo>
                    <a:cubicBezTo>
                      <a:pt x="3370" y="6930"/>
                      <a:pt x="3370" y="6942"/>
                      <a:pt x="3370" y="6954"/>
                    </a:cubicBezTo>
                    <a:lnTo>
                      <a:pt x="3370" y="7227"/>
                    </a:lnTo>
                    <a:cubicBezTo>
                      <a:pt x="3370" y="7323"/>
                      <a:pt x="3453" y="7394"/>
                      <a:pt x="3549" y="7394"/>
                    </a:cubicBezTo>
                    <a:lnTo>
                      <a:pt x="3858" y="7394"/>
                    </a:lnTo>
                    <a:cubicBezTo>
                      <a:pt x="3953" y="7394"/>
                      <a:pt x="4025" y="7323"/>
                      <a:pt x="4025" y="7227"/>
                    </a:cubicBezTo>
                    <a:lnTo>
                      <a:pt x="4025" y="6954"/>
                    </a:lnTo>
                    <a:cubicBezTo>
                      <a:pt x="4025" y="6942"/>
                      <a:pt x="4025" y="6930"/>
                      <a:pt x="4025" y="6918"/>
                    </a:cubicBezTo>
                    <a:cubicBezTo>
                      <a:pt x="4239" y="6906"/>
                      <a:pt x="4442" y="6858"/>
                      <a:pt x="4632" y="6799"/>
                    </a:cubicBezTo>
                    <a:cubicBezTo>
                      <a:pt x="4644" y="6811"/>
                      <a:pt x="4644" y="6823"/>
                      <a:pt x="4644" y="6823"/>
                    </a:cubicBezTo>
                    <a:lnTo>
                      <a:pt x="4751" y="7085"/>
                    </a:lnTo>
                    <a:cubicBezTo>
                      <a:pt x="4779" y="7149"/>
                      <a:pt x="4849" y="7192"/>
                      <a:pt x="4917" y="7192"/>
                    </a:cubicBezTo>
                    <a:cubicBezTo>
                      <a:pt x="4938" y="7192"/>
                      <a:pt x="4958" y="7188"/>
                      <a:pt x="4977" y="7180"/>
                    </a:cubicBezTo>
                    <a:lnTo>
                      <a:pt x="5263" y="7061"/>
                    </a:lnTo>
                    <a:cubicBezTo>
                      <a:pt x="5358" y="7013"/>
                      <a:pt x="5394" y="6918"/>
                      <a:pt x="5358" y="6835"/>
                    </a:cubicBezTo>
                    <a:lnTo>
                      <a:pt x="5251" y="6573"/>
                    </a:lnTo>
                    <a:cubicBezTo>
                      <a:pt x="5251" y="6561"/>
                      <a:pt x="5239" y="6561"/>
                      <a:pt x="5239" y="6549"/>
                    </a:cubicBezTo>
                    <a:cubicBezTo>
                      <a:pt x="5418" y="6442"/>
                      <a:pt x="5585" y="6335"/>
                      <a:pt x="5739" y="6204"/>
                    </a:cubicBezTo>
                    <a:cubicBezTo>
                      <a:pt x="5751" y="6215"/>
                      <a:pt x="5763" y="6227"/>
                      <a:pt x="5763" y="6227"/>
                    </a:cubicBezTo>
                    <a:lnTo>
                      <a:pt x="5966" y="6430"/>
                    </a:lnTo>
                    <a:cubicBezTo>
                      <a:pt x="5995" y="6460"/>
                      <a:pt x="6037" y="6474"/>
                      <a:pt x="6080" y="6474"/>
                    </a:cubicBezTo>
                    <a:cubicBezTo>
                      <a:pt x="6123" y="6474"/>
                      <a:pt x="6168" y="6460"/>
                      <a:pt x="6204" y="6430"/>
                    </a:cubicBezTo>
                    <a:lnTo>
                      <a:pt x="6430" y="6204"/>
                    </a:lnTo>
                    <a:cubicBezTo>
                      <a:pt x="6489" y="6144"/>
                      <a:pt x="6489" y="6025"/>
                      <a:pt x="6430" y="5965"/>
                    </a:cubicBezTo>
                    <a:lnTo>
                      <a:pt x="6227" y="5763"/>
                    </a:lnTo>
                    <a:cubicBezTo>
                      <a:pt x="6216" y="5751"/>
                      <a:pt x="6216" y="5751"/>
                      <a:pt x="6204" y="5739"/>
                    </a:cubicBezTo>
                    <a:cubicBezTo>
                      <a:pt x="6323" y="5584"/>
                      <a:pt x="6442" y="5418"/>
                      <a:pt x="6537" y="5239"/>
                    </a:cubicBezTo>
                    <a:cubicBezTo>
                      <a:pt x="6549" y="5251"/>
                      <a:pt x="6561" y="5251"/>
                      <a:pt x="6573" y="5263"/>
                    </a:cubicBezTo>
                    <a:lnTo>
                      <a:pt x="6823" y="5370"/>
                    </a:lnTo>
                    <a:cubicBezTo>
                      <a:pt x="6847" y="5379"/>
                      <a:pt x="6871" y="5384"/>
                      <a:pt x="6895" y="5384"/>
                    </a:cubicBezTo>
                    <a:cubicBezTo>
                      <a:pt x="6963" y="5384"/>
                      <a:pt x="7022" y="5346"/>
                      <a:pt x="7049" y="5275"/>
                    </a:cubicBezTo>
                    <a:lnTo>
                      <a:pt x="7168" y="4989"/>
                    </a:lnTo>
                    <a:cubicBezTo>
                      <a:pt x="7204" y="4906"/>
                      <a:pt x="7168" y="4799"/>
                      <a:pt x="7085" y="4763"/>
                    </a:cubicBezTo>
                    <a:lnTo>
                      <a:pt x="6823" y="4656"/>
                    </a:lnTo>
                    <a:cubicBezTo>
                      <a:pt x="6811" y="4644"/>
                      <a:pt x="6799" y="4644"/>
                      <a:pt x="6775" y="4644"/>
                    </a:cubicBezTo>
                    <a:cubicBezTo>
                      <a:pt x="6835" y="4441"/>
                      <a:pt x="6882" y="4239"/>
                      <a:pt x="6906" y="4025"/>
                    </a:cubicBezTo>
                    <a:lnTo>
                      <a:pt x="7228" y="4025"/>
                    </a:lnTo>
                    <a:cubicBezTo>
                      <a:pt x="7323" y="4025"/>
                      <a:pt x="7394" y="3953"/>
                      <a:pt x="7394" y="3858"/>
                    </a:cubicBezTo>
                    <a:lnTo>
                      <a:pt x="7394" y="3548"/>
                    </a:lnTo>
                    <a:cubicBezTo>
                      <a:pt x="7394" y="3453"/>
                      <a:pt x="7323" y="3370"/>
                      <a:pt x="7228" y="3370"/>
                    </a:cubicBezTo>
                    <a:lnTo>
                      <a:pt x="6954" y="3370"/>
                    </a:lnTo>
                    <a:cubicBezTo>
                      <a:pt x="6930" y="3370"/>
                      <a:pt x="6918" y="3382"/>
                      <a:pt x="6906" y="3382"/>
                    </a:cubicBezTo>
                    <a:cubicBezTo>
                      <a:pt x="6882" y="3203"/>
                      <a:pt x="6847" y="3025"/>
                      <a:pt x="6799" y="2858"/>
                    </a:cubicBezTo>
                    <a:cubicBezTo>
                      <a:pt x="6823" y="2858"/>
                      <a:pt x="6835" y="2858"/>
                      <a:pt x="6858" y="2846"/>
                    </a:cubicBezTo>
                    <a:lnTo>
                      <a:pt x="7109" y="2751"/>
                    </a:lnTo>
                    <a:cubicBezTo>
                      <a:pt x="7204" y="2715"/>
                      <a:pt x="7251" y="2620"/>
                      <a:pt x="7216" y="2525"/>
                    </a:cubicBezTo>
                    <a:lnTo>
                      <a:pt x="7097" y="2239"/>
                    </a:lnTo>
                    <a:cubicBezTo>
                      <a:pt x="7068" y="2163"/>
                      <a:pt x="7001" y="2124"/>
                      <a:pt x="6933" y="2124"/>
                    </a:cubicBezTo>
                    <a:cubicBezTo>
                      <a:pt x="6916" y="2124"/>
                      <a:pt x="6899" y="2127"/>
                      <a:pt x="6882" y="2132"/>
                    </a:cubicBezTo>
                    <a:lnTo>
                      <a:pt x="6620" y="2239"/>
                    </a:lnTo>
                    <a:cubicBezTo>
                      <a:pt x="6608" y="2239"/>
                      <a:pt x="6585" y="2251"/>
                      <a:pt x="6573" y="2263"/>
                    </a:cubicBezTo>
                    <a:cubicBezTo>
                      <a:pt x="6466" y="2048"/>
                      <a:pt x="6335" y="1846"/>
                      <a:pt x="6192" y="1667"/>
                    </a:cubicBezTo>
                    <a:cubicBezTo>
                      <a:pt x="6204" y="1655"/>
                      <a:pt x="6216" y="1643"/>
                      <a:pt x="6227" y="1632"/>
                    </a:cubicBezTo>
                    <a:lnTo>
                      <a:pt x="6430" y="1441"/>
                    </a:lnTo>
                    <a:cubicBezTo>
                      <a:pt x="6489" y="1370"/>
                      <a:pt x="6489" y="1262"/>
                      <a:pt x="6430" y="1203"/>
                    </a:cubicBezTo>
                    <a:lnTo>
                      <a:pt x="6204" y="977"/>
                    </a:lnTo>
                    <a:cubicBezTo>
                      <a:pt x="6168" y="941"/>
                      <a:pt x="6123" y="923"/>
                      <a:pt x="6080" y="923"/>
                    </a:cubicBezTo>
                    <a:cubicBezTo>
                      <a:pt x="6037" y="923"/>
                      <a:pt x="5995" y="941"/>
                      <a:pt x="5966" y="977"/>
                    </a:cubicBezTo>
                    <a:lnTo>
                      <a:pt x="5763" y="1167"/>
                    </a:lnTo>
                    <a:cubicBezTo>
                      <a:pt x="5751" y="1179"/>
                      <a:pt x="5739" y="1203"/>
                      <a:pt x="5739" y="1215"/>
                    </a:cubicBezTo>
                    <a:cubicBezTo>
                      <a:pt x="5596" y="1096"/>
                      <a:pt x="5442" y="1001"/>
                      <a:pt x="5287" y="905"/>
                    </a:cubicBezTo>
                    <a:cubicBezTo>
                      <a:pt x="5299" y="893"/>
                      <a:pt x="5311" y="881"/>
                      <a:pt x="5311" y="858"/>
                    </a:cubicBezTo>
                    <a:lnTo>
                      <a:pt x="5430" y="608"/>
                    </a:lnTo>
                    <a:cubicBezTo>
                      <a:pt x="5465" y="524"/>
                      <a:pt x="5430" y="417"/>
                      <a:pt x="5334" y="381"/>
                    </a:cubicBezTo>
                    <a:lnTo>
                      <a:pt x="5049" y="250"/>
                    </a:lnTo>
                    <a:cubicBezTo>
                      <a:pt x="5030" y="242"/>
                      <a:pt x="5010" y="238"/>
                      <a:pt x="4990" y="238"/>
                    </a:cubicBezTo>
                    <a:cubicBezTo>
                      <a:pt x="4924" y="238"/>
                      <a:pt x="4859" y="281"/>
                      <a:pt x="4823" y="346"/>
                    </a:cubicBezTo>
                    <a:lnTo>
                      <a:pt x="4715" y="596"/>
                    </a:lnTo>
                    <a:cubicBezTo>
                      <a:pt x="4703" y="608"/>
                      <a:pt x="4703" y="631"/>
                      <a:pt x="4703" y="643"/>
                    </a:cubicBezTo>
                    <a:cubicBezTo>
                      <a:pt x="4489" y="572"/>
                      <a:pt x="4263" y="524"/>
                      <a:pt x="4025" y="500"/>
                    </a:cubicBezTo>
                    <a:cubicBezTo>
                      <a:pt x="4025" y="489"/>
                      <a:pt x="4025" y="465"/>
                      <a:pt x="4025" y="453"/>
                    </a:cubicBezTo>
                    <a:lnTo>
                      <a:pt x="4025" y="179"/>
                    </a:lnTo>
                    <a:cubicBezTo>
                      <a:pt x="4025" y="84"/>
                      <a:pt x="3953" y="0"/>
                      <a:pt x="3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 flipH="1">
                <a:off x="-9" y="1816975"/>
                <a:ext cx="1057783" cy="122500"/>
              </a:xfrm>
              <a:custGeom>
                <a:rect b="b" l="l" r="r" t="t"/>
                <a:pathLst>
                  <a:path extrusionOk="0" h="2835" w="21492">
                    <a:moveTo>
                      <a:pt x="0" y="1"/>
                    </a:moveTo>
                    <a:lnTo>
                      <a:pt x="0" y="2834"/>
                    </a:lnTo>
                    <a:lnTo>
                      <a:pt x="21491" y="2834"/>
                    </a:lnTo>
                    <a:lnTo>
                      <a:pt x="214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6" name="Google Shape;966;p40"/>
            <p:cNvGrpSpPr/>
            <p:nvPr/>
          </p:nvGrpSpPr>
          <p:grpSpPr>
            <a:xfrm flipH="1">
              <a:off x="195327" y="979452"/>
              <a:ext cx="593714" cy="476924"/>
              <a:chOff x="807423" y="-235014"/>
              <a:chExt cx="593714" cy="476924"/>
            </a:xfrm>
          </p:grpSpPr>
          <p:sp>
            <p:nvSpPr>
              <p:cNvPr id="967" name="Google Shape;967;p40"/>
              <p:cNvSpPr/>
              <p:nvPr/>
            </p:nvSpPr>
            <p:spPr>
              <a:xfrm rot="-5400000">
                <a:off x="927842" y="-229873"/>
                <a:ext cx="377115" cy="498528"/>
              </a:xfrm>
              <a:custGeom>
                <a:rect b="b" l="l" r="r" t="t"/>
                <a:pathLst>
                  <a:path extrusionOk="0" h="11538" w="8728">
                    <a:moveTo>
                      <a:pt x="1" y="0"/>
                    </a:moveTo>
                    <a:lnTo>
                      <a:pt x="1" y="3274"/>
                    </a:lnTo>
                    <a:lnTo>
                      <a:pt x="1275" y="3274"/>
                    </a:lnTo>
                    <a:cubicBezTo>
                      <a:pt x="5215" y="3274"/>
                      <a:pt x="5454" y="5001"/>
                      <a:pt x="5454" y="8954"/>
                    </a:cubicBezTo>
                    <a:lnTo>
                      <a:pt x="5454" y="11537"/>
                    </a:lnTo>
                    <a:lnTo>
                      <a:pt x="8728" y="11537"/>
                    </a:lnTo>
                    <a:lnTo>
                      <a:pt x="8728" y="8954"/>
                    </a:lnTo>
                    <a:cubicBezTo>
                      <a:pt x="8728" y="3191"/>
                      <a:pt x="7025" y="0"/>
                      <a:pt x="1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 rot="-5400000">
                <a:off x="904661" y="73638"/>
                <a:ext cx="71033" cy="265510"/>
              </a:xfrm>
              <a:custGeom>
                <a:rect b="b" l="l" r="r" t="t"/>
                <a:pathLst>
                  <a:path extrusionOk="0" h="6145" w="1644">
                    <a:moveTo>
                      <a:pt x="822" y="1"/>
                    </a:moveTo>
                    <a:cubicBezTo>
                      <a:pt x="358" y="1"/>
                      <a:pt x="1" y="370"/>
                      <a:pt x="1" y="822"/>
                    </a:cubicBezTo>
                    <a:lnTo>
                      <a:pt x="1" y="5335"/>
                    </a:lnTo>
                    <a:cubicBezTo>
                      <a:pt x="1" y="5787"/>
                      <a:pt x="358" y="6145"/>
                      <a:pt x="822" y="6145"/>
                    </a:cubicBezTo>
                    <a:cubicBezTo>
                      <a:pt x="1275" y="6145"/>
                      <a:pt x="1644" y="5787"/>
                      <a:pt x="1644" y="5335"/>
                    </a:cubicBezTo>
                    <a:lnTo>
                      <a:pt x="1644" y="822"/>
                    </a:lnTo>
                    <a:cubicBezTo>
                      <a:pt x="1644" y="370"/>
                      <a:pt x="1275" y="1"/>
                      <a:pt x="8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 rot="-5400000">
                <a:off x="1232887" y="-137798"/>
                <a:ext cx="265467" cy="71033"/>
              </a:xfrm>
              <a:custGeom>
                <a:rect b="b" l="l" r="r" t="t"/>
                <a:pathLst>
                  <a:path extrusionOk="0" h="1644" w="6144">
                    <a:moveTo>
                      <a:pt x="822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75"/>
                      <a:pt x="369" y="1644"/>
                      <a:pt x="822" y="1644"/>
                    </a:cubicBezTo>
                    <a:lnTo>
                      <a:pt x="5322" y="1644"/>
                    </a:lnTo>
                    <a:cubicBezTo>
                      <a:pt x="5787" y="1644"/>
                      <a:pt x="6144" y="1275"/>
                      <a:pt x="6144" y="822"/>
                    </a:cubicBezTo>
                    <a:cubicBezTo>
                      <a:pt x="6144" y="370"/>
                      <a:pt x="5787" y="1"/>
                      <a:pt x="5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5"/>
          <p:cNvGrpSpPr/>
          <p:nvPr/>
        </p:nvGrpSpPr>
        <p:grpSpPr>
          <a:xfrm flipH="1">
            <a:off x="-381001" y="4805263"/>
            <a:ext cx="1932971" cy="666322"/>
            <a:chOff x="7213579" y="4485138"/>
            <a:chExt cx="1932971" cy="666322"/>
          </a:xfrm>
        </p:grpSpPr>
        <p:sp>
          <p:nvSpPr>
            <p:cNvPr id="76" name="Google Shape;76;p5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" name="Google Shape;80;p5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81" name="Google Shape;81;p5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" name="Google Shape;84;p5"/>
          <p:cNvGrpSpPr/>
          <p:nvPr/>
        </p:nvGrpSpPr>
        <p:grpSpPr>
          <a:xfrm flipH="1">
            <a:off x="8193663" y="-23"/>
            <a:ext cx="986724" cy="959451"/>
            <a:chOff x="-1" y="-23"/>
            <a:chExt cx="986724" cy="959451"/>
          </a:xfrm>
        </p:grpSpPr>
        <p:sp>
          <p:nvSpPr>
            <p:cNvPr id="85" name="Google Shape;85;p5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5"/>
          <p:cNvSpPr/>
          <p:nvPr/>
        </p:nvSpPr>
        <p:spPr>
          <a:xfrm rot="-5690351">
            <a:off x="-483791" y="362359"/>
            <a:ext cx="1613832" cy="1613869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 rot="10381548">
            <a:off x="7975726" y="3493042"/>
            <a:ext cx="1868664" cy="186375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6666541" y="4479824"/>
            <a:ext cx="1254043" cy="1232071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652216" y="-747701"/>
            <a:ext cx="1254043" cy="1232071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5"/>
          <p:cNvSpPr txBox="1"/>
          <p:nvPr>
            <p:ph idx="1" type="body"/>
          </p:nvPr>
        </p:nvSpPr>
        <p:spPr>
          <a:xfrm>
            <a:off x="1316966" y="3171525"/>
            <a:ext cx="2828100" cy="123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2" type="body"/>
          </p:nvPr>
        </p:nvSpPr>
        <p:spPr>
          <a:xfrm>
            <a:off x="5041550" y="3171525"/>
            <a:ext cx="2828100" cy="123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3" type="subTitle"/>
          </p:nvPr>
        </p:nvSpPr>
        <p:spPr>
          <a:xfrm>
            <a:off x="1316900" y="2665050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5"/>
          <p:cNvSpPr txBox="1"/>
          <p:nvPr>
            <p:ph idx="4" type="subTitle"/>
          </p:nvPr>
        </p:nvSpPr>
        <p:spPr>
          <a:xfrm>
            <a:off x="5041561" y="2665050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1"/>
          <p:cNvSpPr txBox="1"/>
          <p:nvPr>
            <p:ph type="title"/>
          </p:nvPr>
        </p:nvSpPr>
        <p:spPr>
          <a:xfrm>
            <a:off x="709350" y="3852950"/>
            <a:ext cx="5175300" cy="753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2"/>
          <p:cNvSpPr txBox="1"/>
          <p:nvPr>
            <p:ph type="title"/>
          </p:nvPr>
        </p:nvSpPr>
        <p:spPr>
          <a:xfrm>
            <a:off x="2462250" y="1062950"/>
            <a:ext cx="4219500" cy="23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8500"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974" name="Google Shape;974;p42"/>
          <p:cNvGrpSpPr/>
          <p:nvPr/>
        </p:nvGrpSpPr>
        <p:grpSpPr>
          <a:xfrm>
            <a:off x="304790" y="228612"/>
            <a:ext cx="1857769" cy="2244059"/>
            <a:chOff x="228590" y="229012"/>
            <a:chExt cx="1857769" cy="2244059"/>
          </a:xfrm>
        </p:grpSpPr>
        <p:sp>
          <p:nvSpPr>
            <p:cNvPr id="975" name="Google Shape;975;p42"/>
            <p:cNvSpPr/>
            <p:nvPr/>
          </p:nvSpPr>
          <p:spPr>
            <a:xfrm>
              <a:off x="1051651" y="1438400"/>
              <a:ext cx="1034708" cy="1034671"/>
            </a:xfrm>
            <a:custGeom>
              <a:rect b="b" l="l" r="r" t="t"/>
              <a:pathLst>
                <a:path extrusionOk="0" h="7395" w="7395">
                  <a:moveTo>
                    <a:pt x="3680" y="1370"/>
                  </a:moveTo>
                  <a:cubicBezTo>
                    <a:pt x="4037" y="1370"/>
                    <a:pt x="4323" y="1656"/>
                    <a:pt x="4323" y="2001"/>
                  </a:cubicBezTo>
                  <a:cubicBezTo>
                    <a:pt x="4323" y="2358"/>
                    <a:pt x="4037" y="2644"/>
                    <a:pt x="3680" y="2644"/>
                  </a:cubicBezTo>
                  <a:cubicBezTo>
                    <a:pt x="3335" y="2644"/>
                    <a:pt x="3049" y="2358"/>
                    <a:pt x="3049" y="2001"/>
                  </a:cubicBezTo>
                  <a:cubicBezTo>
                    <a:pt x="3049" y="1656"/>
                    <a:pt x="3335" y="1370"/>
                    <a:pt x="3680" y="1370"/>
                  </a:cubicBezTo>
                  <a:close/>
                  <a:moveTo>
                    <a:pt x="1918" y="3132"/>
                  </a:moveTo>
                  <a:cubicBezTo>
                    <a:pt x="2275" y="3132"/>
                    <a:pt x="2561" y="3418"/>
                    <a:pt x="2561" y="3775"/>
                  </a:cubicBezTo>
                  <a:cubicBezTo>
                    <a:pt x="2561" y="4120"/>
                    <a:pt x="2275" y="4406"/>
                    <a:pt x="1918" y="4406"/>
                  </a:cubicBezTo>
                  <a:cubicBezTo>
                    <a:pt x="1572" y="4406"/>
                    <a:pt x="1287" y="4120"/>
                    <a:pt x="1287" y="3775"/>
                  </a:cubicBezTo>
                  <a:cubicBezTo>
                    <a:pt x="1287" y="3418"/>
                    <a:pt x="1572" y="3132"/>
                    <a:pt x="1918" y="3132"/>
                  </a:cubicBezTo>
                  <a:close/>
                  <a:moveTo>
                    <a:pt x="3692" y="3132"/>
                  </a:moveTo>
                  <a:cubicBezTo>
                    <a:pt x="4049" y="3132"/>
                    <a:pt x="4335" y="3418"/>
                    <a:pt x="4335" y="3775"/>
                  </a:cubicBezTo>
                  <a:cubicBezTo>
                    <a:pt x="4335" y="4120"/>
                    <a:pt x="4049" y="4406"/>
                    <a:pt x="3692" y="4406"/>
                  </a:cubicBezTo>
                  <a:cubicBezTo>
                    <a:pt x="3346" y="4406"/>
                    <a:pt x="3061" y="4120"/>
                    <a:pt x="3061" y="3775"/>
                  </a:cubicBezTo>
                  <a:cubicBezTo>
                    <a:pt x="3061" y="3418"/>
                    <a:pt x="3346" y="3132"/>
                    <a:pt x="3692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8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7" y="4406"/>
                    <a:pt x="4811" y="4120"/>
                    <a:pt x="4811" y="3775"/>
                  </a:cubicBezTo>
                  <a:cubicBezTo>
                    <a:pt x="4811" y="3418"/>
                    <a:pt x="5097" y="3132"/>
                    <a:pt x="5454" y="3132"/>
                  </a:cubicBezTo>
                  <a:close/>
                  <a:moveTo>
                    <a:pt x="3680" y="4894"/>
                  </a:moveTo>
                  <a:cubicBezTo>
                    <a:pt x="4037" y="4894"/>
                    <a:pt x="4323" y="5180"/>
                    <a:pt x="4323" y="5537"/>
                  </a:cubicBezTo>
                  <a:cubicBezTo>
                    <a:pt x="4323" y="5883"/>
                    <a:pt x="4037" y="6168"/>
                    <a:pt x="3680" y="6168"/>
                  </a:cubicBezTo>
                  <a:cubicBezTo>
                    <a:pt x="3335" y="6168"/>
                    <a:pt x="3049" y="5883"/>
                    <a:pt x="3049" y="5537"/>
                  </a:cubicBezTo>
                  <a:cubicBezTo>
                    <a:pt x="3049" y="5180"/>
                    <a:pt x="3335" y="4894"/>
                    <a:pt x="3680" y="4894"/>
                  </a:cubicBezTo>
                  <a:close/>
                  <a:moveTo>
                    <a:pt x="3537" y="1"/>
                  </a:moveTo>
                  <a:cubicBezTo>
                    <a:pt x="3442" y="1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70" y="501"/>
                  </a:cubicBezTo>
                  <a:cubicBezTo>
                    <a:pt x="3168" y="513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8" y="213"/>
                    <a:pt x="2490" y="213"/>
                  </a:cubicBezTo>
                  <a:cubicBezTo>
                    <a:pt x="2466" y="213"/>
                    <a:pt x="2442" y="218"/>
                    <a:pt x="2418" y="227"/>
                  </a:cubicBezTo>
                  <a:lnTo>
                    <a:pt x="2132" y="346"/>
                  </a:lnTo>
                  <a:cubicBezTo>
                    <a:pt x="2049" y="382"/>
                    <a:pt x="2001" y="489"/>
                    <a:pt x="2037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8" y="858"/>
                  </a:cubicBezTo>
                  <a:cubicBezTo>
                    <a:pt x="1989" y="953"/>
                    <a:pt x="1811" y="1072"/>
                    <a:pt x="1656" y="1203"/>
                  </a:cubicBezTo>
                  <a:cubicBezTo>
                    <a:pt x="1644" y="1191"/>
                    <a:pt x="1644" y="1180"/>
                    <a:pt x="1632" y="1168"/>
                  </a:cubicBezTo>
                  <a:lnTo>
                    <a:pt x="1441" y="977"/>
                  </a:lnTo>
                  <a:cubicBezTo>
                    <a:pt x="1406" y="941"/>
                    <a:pt x="1361" y="924"/>
                    <a:pt x="1316" y="924"/>
                  </a:cubicBezTo>
                  <a:cubicBezTo>
                    <a:pt x="1272" y="924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6" y="1263"/>
                    <a:pt x="906" y="1370"/>
                    <a:pt x="977" y="1442"/>
                  </a:cubicBezTo>
                  <a:lnTo>
                    <a:pt x="1168" y="1632"/>
                  </a:lnTo>
                  <a:cubicBezTo>
                    <a:pt x="1179" y="1644"/>
                    <a:pt x="1179" y="1656"/>
                    <a:pt x="1191" y="1656"/>
                  </a:cubicBezTo>
                  <a:cubicBezTo>
                    <a:pt x="1060" y="1811"/>
                    <a:pt x="953" y="1977"/>
                    <a:pt x="858" y="2156"/>
                  </a:cubicBezTo>
                  <a:cubicBezTo>
                    <a:pt x="846" y="2156"/>
                    <a:pt x="834" y="2144"/>
                    <a:pt x="834" y="2144"/>
                  </a:cubicBezTo>
                  <a:lnTo>
                    <a:pt x="572" y="2037"/>
                  </a:lnTo>
                  <a:cubicBezTo>
                    <a:pt x="551" y="2028"/>
                    <a:pt x="528" y="2023"/>
                    <a:pt x="505" y="2023"/>
                  </a:cubicBezTo>
                  <a:cubicBezTo>
                    <a:pt x="439" y="2023"/>
                    <a:pt x="373" y="2061"/>
                    <a:pt x="346" y="2132"/>
                  </a:cubicBezTo>
                  <a:lnTo>
                    <a:pt x="227" y="2418"/>
                  </a:lnTo>
                  <a:cubicBezTo>
                    <a:pt x="191" y="2501"/>
                    <a:pt x="227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7" y="2954"/>
                    <a:pt x="489" y="3168"/>
                    <a:pt x="465" y="3370"/>
                  </a:cubicBezTo>
                  <a:lnTo>
                    <a:pt x="167" y="3370"/>
                  </a:lnTo>
                  <a:cubicBezTo>
                    <a:pt x="72" y="3370"/>
                    <a:pt x="1" y="3454"/>
                    <a:pt x="1" y="3549"/>
                  </a:cubicBezTo>
                  <a:lnTo>
                    <a:pt x="1" y="3858"/>
                  </a:lnTo>
                  <a:cubicBezTo>
                    <a:pt x="1" y="3954"/>
                    <a:pt x="72" y="4037"/>
                    <a:pt x="167" y="4037"/>
                  </a:cubicBezTo>
                  <a:lnTo>
                    <a:pt x="453" y="4037"/>
                  </a:lnTo>
                  <a:cubicBezTo>
                    <a:pt x="453" y="4037"/>
                    <a:pt x="465" y="4025"/>
                    <a:pt x="465" y="4025"/>
                  </a:cubicBezTo>
                  <a:cubicBezTo>
                    <a:pt x="489" y="4204"/>
                    <a:pt x="525" y="4382"/>
                    <a:pt x="560" y="4549"/>
                  </a:cubicBezTo>
                  <a:lnTo>
                    <a:pt x="548" y="4549"/>
                  </a:lnTo>
                  <a:lnTo>
                    <a:pt x="287" y="4656"/>
                  </a:lnTo>
                  <a:cubicBezTo>
                    <a:pt x="203" y="4692"/>
                    <a:pt x="156" y="4787"/>
                    <a:pt x="191" y="4871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2"/>
                    <a:pt x="525" y="5263"/>
                  </a:cubicBezTo>
                  <a:lnTo>
                    <a:pt x="775" y="5168"/>
                  </a:lnTo>
                  <a:cubicBezTo>
                    <a:pt x="787" y="5168"/>
                    <a:pt x="787" y="5168"/>
                    <a:pt x="798" y="5156"/>
                  </a:cubicBezTo>
                  <a:cubicBezTo>
                    <a:pt x="906" y="5371"/>
                    <a:pt x="1037" y="5573"/>
                    <a:pt x="1179" y="5752"/>
                  </a:cubicBezTo>
                  <a:cubicBezTo>
                    <a:pt x="1179" y="5763"/>
                    <a:pt x="1168" y="5763"/>
                    <a:pt x="1168" y="5763"/>
                  </a:cubicBezTo>
                  <a:lnTo>
                    <a:pt x="977" y="5966"/>
                  </a:lnTo>
                  <a:cubicBezTo>
                    <a:pt x="906" y="6025"/>
                    <a:pt x="906" y="6144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2" y="6475"/>
                    <a:pt x="1316" y="6475"/>
                  </a:cubicBezTo>
                  <a:cubicBezTo>
                    <a:pt x="1361" y="6475"/>
                    <a:pt x="1406" y="6460"/>
                    <a:pt x="1441" y="6430"/>
                  </a:cubicBezTo>
                  <a:lnTo>
                    <a:pt x="1632" y="6228"/>
                  </a:lnTo>
                  <a:cubicBezTo>
                    <a:pt x="1644" y="6228"/>
                    <a:pt x="1644" y="6228"/>
                    <a:pt x="1644" y="6216"/>
                  </a:cubicBezTo>
                  <a:cubicBezTo>
                    <a:pt x="1787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30" y="6883"/>
                    <a:pt x="1977" y="6978"/>
                    <a:pt x="2061" y="7026"/>
                  </a:cubicBezTo>
                  <a:lnTo>
                    <a:pt x="2346" y="7145"/>
                  </a:lnTo>
                  <a:cubicBezTo>
                    <a:pt x="2368" y="7154"/>
                    <a:pt x="2391" y="7158"/>
                    <a:pt x="2415" y="7158"/>
                  </a:cubicBezTo>
                  <a:cubicBezTo>
                    <a:pt x="2481" y="7158"/>
                    <a:pt x="2546" y="7123"/>
                    <a:pt x="2573" y="7061"/>
                  </a:cubicBezTo>
                  <a:lnTo>
                    <a:pt x="2680" y="6811"/>
                  </a:lnTo>
                  <a:cubicBezTo>
                    <a:pt x="2692" y="6799"/>
                    <a:pt x="2692" y="6799"/>
                    <a:pt x="2692" y="6787"/>
                  </a:cubicBezTo>
                  <a:cubicBezTo>
                    <a:pt x="2906" y="6859"/>
                    <a:pt x="3132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8"/>
                  </a:lnTo>
                  <a:cubicBezTo>
                    <a:pt x="3370" y="7323"/>
                    <a:pt x="3442" y="7395"/>
                    <a:pt x="3537" y="7395"/>
                  </a:cubicBezTo>
                  <a:lnTo>
                    <a:pt x="3858" y="7395"/>
                  </a:lnTo>
                  <a:cubicBezTo>
                    <a:pt x="3954" y="7395"/>
                    <a:pt x="4025" y="7323"/>
                    <a:pt x="4025" y="7228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30"/>
                  </a:cubicBezTo>
                  <a:cubicBezTo>
                    <a:pt x="4239" y="6906"/>
                    <a:pt x="4442" y="6859"/>
                    <a:pt x="4632" y="6799"/>
                  </a:cubicBezTo>
                  <a:cubicBezTo>
                    <a:pt x="4632" y="6811"/>
                    <a:pt x="4644" y="6823"/>
                    <a:pt x="4644" y="6835"/>
                  </a:cubicBezTo>
                  <a:lnTo>
                    <a:pt x="4751" y="7085"/>
                  </a:lnTo>
                  <a:cubicBezTo>
                    <a:pt x="4779" y="7149"/>
                    <a:pt x="4842" y="7192"/>
                    <a:pt x="4913" y="7192"/>
                  </a:cubicBezTo>
                  <a:cubicBezTo>
                    <a:pt x="4934" y="7192"/>
                    <a:pt x="4956" y="7189"/>
                    <a:pt x="4978" y="7180"/>
                  </a:cubicBezTo>
                  <a:lnTo>
                    <a:pt x="5263" y="7061"/>
                  </a:lnTo>
                  <a:cubicBezTo>
                    <a:pt x="5347" y="7026"/>
                    <a:pt x="5394" y="6918"/>
                    <a:pt x="5359" y="6835"/>
                  </a:cubicBezTo>
                  <a:lnTo>
                    <a:pt x="5251" y="6573"/>
                  </a:lnTo>
                  <a:cubicBezTo>
                    <a:pt x="5251" y="6561"/>
                    <a:pt x="5240" y="6561"/>
                    <a:pt x="5240" y="6549"/>
                  </a:cubicBezTo>
                  <a:cubicBezTo>
                    <a:pt x="5418" y="6454"/>
                    <a:pt x="5585" y="6335"/>
                    <a:pt x="5740" y="6204"/>
                  </a:cubicBezTo>
                  <a:cubicBezTo>
                    <a:pt x="5751" y="6216"/>
                    <a:pt x="5751" y="6228"/>
                    <a:pt x="5763" y="6228"/>
                  </a:cubicBezTo>
                  <a:lnTo>
                    <a:pt x="5954" y="6430"/>
                  </a:lnTo>
                  <a:cubicBezTo>
                    <a:pt x="5990" y="6460"/>
                    <a:pt x="6034" y="6475"/>
                    <a:pt x="6079" y="6475"/>
                  </a:cubicBezTo>
                  <a:cubicBezTo>
                    <a:pt x="6124" y="6475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90" y="6144"/>
                    <a:pt x="6490" y="6025"/>
                    <a:pt x="6430" y="5966"/>
                  </a:cubicBezTo>
                  <a:lnTo>
                    <a:pt x="6228" y="5763"/>
                  </a:lnTo>
                  <a:cubicBezTo>
                    <a:pt x="6216" y="5763"/>
                    <a:pt x="6204" y="5752"/>
                    <a:pt x="6192" y="5740"/>
                  </a:cubicBezTo>
                  <a:cubicBezTo>
                    <a:pt x="6323" y="5585"/>
                    <a:pt x="6430" y="5418"/>
                    <a:pt x="6525" y="5240"/>
                  </a:cubicBezTo>
                  <a:cubicBezTo>
                    <a:pt x="6537" y="5252"/>
                    <a:pt x="6549" y="5252"/>
                    <a:pt x="6573" y="5263"/>
                  </a:cubicBezTo>
                  <a:lnTo>
                    <a:pt x="6823" y="5371"/>
                  </a:lnTo>
                  <a:cubicBezTo>
                    <a:pt x="6844" y="5380"/>
                    <a:pt x="6867" y="5384"/>
                    <a:pt x="6890" y="5384"/>
                  </a:cubicBezTo>
                  <a:cubicBezTo>
                    <a:pt x="6956" y="5384"/>
                    <a:pt x="7023" y="5346"/>
                    <a:pt x="7049" y="5275"/>
                  </a:cubicBezTo>
                  <a:lnTo>
                    <a:pt x="7168" y="4990"/>
                  </a:lnTo>
                  <a:cubicBezTo>
                    <a:pt x="7204" y="4906"/>
                    <a:pt x="7168" y="4799"/>
                    <a:pt x="7073" y="4763"/>
                  </a:cubicBezTo>
                  <a:lnTo>
                    <a:pt x="6823" y="4656"/>
                  </a:lnTo>
                  <a:cubicBezTo>
                    <a:pt x="6811" y="4656"/>
                    <a:pt x="6787" y="4644"/>
                    <a:pt x="6775" y="4644"/>
                  </a:cubicBezTo>
                  <a:cubicBezTo>
                    <a:pt x="6835" y="4442"/>
                    <a:pt x="6883" y="4239"/>
                    <a:pt x="6894" y="4025"/>
                  </a:cubicBezTo>
                  <a:lnTo>
                    <a:pt x="7228" y="4025"/>
                  </a:lnTo>
                  <a:cubicBezTo>
                    <a:pt x="7323" y="4025"/>
                    <a:pt x="7395" y="3954"/>
                    <a:pt x="7395" y="3858"/>
                  </a:cubicBezTo>
                  <a:lnTo>
                    <a:pt x="7395" y="3549"/>
                  </a:lnTo>
                  <a:cubicBezTo>
                    <a:pt x="7395" y="3454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894" y="3382"/>
                  </a:cubicBezTo>
                  <a:cubicBezTo>
                    <a:pt x="6883" y="3204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47" y="2846"/>
                  </a:cubicBezTo>
                  <a:lnTo>
                    <a:pt x="7109" y="2751"/>
                  </a:lnTo>
                  <a:cubicBezTo>
                    <a:pt x="7204" y="2715"/>
                    <a:pt x="7240" y="2620"/>
                    <a:pt x="7204" y="2525"/>
                  </a:cubicBezTo>
                  <a:lnTo>
                    <a:pt x="7097" y="2239"/>
                  </a:lnTo>
                  <a:cubicBezTo>
                    <a:pt x="7068" y="2163"/>
                    <a:pt x="7002" y="2125"/>
                    <a:pt x="6927" y="2125"/>
                  </a:cubicBezTo>
                  <a:cubicBezTo>
                    <a:pt x="6909" y="2125"/>
                    <a:pt x="6890" y="2127"/>
                    <a:pt x="6871" y="2132"/>
                  </a:cubicBezTo>
                  <a:lnTo>
                    <a:pt x="6621" y="2239"/>
                  </a:lnTo>
                  <a:cubicBezTo>
                    <a:pt x="6597" y="2239"/>
                    <a:pt x="6585" y="2251"/>
                    <a:pt x="6573" y="2263"/>
                  </a:cubicBezTo>
                  <a:cubicBezTo>
                    <a:pt x="6466" y="2049"/>
                    <a:pt x="6335" y="1846"/>
                    <a:pt x="6180" y="1668"/>
                  </a:cubicBezTo>
                  <a:cubicBezTo>
                    <a:pt x="6204" y="1656"/>
                    <a:pt x="6216" y="1644"/>
                    <a:pt x="6228" y="1632"/>
                  </a:cubicBezTo>
                  <a:lnTo>
                    <a:pt x="6430" y="1442"/>
                  </a:lnTo>
                  <a:cubicBezTo>
                    <a:pt x="6490" y="1370"/>
                    <a:pt x="6490" y="1263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4" y="924"/>
                    <a:pt x="6079" y="924"/>
                  </a:cubicBezTo>
                  <a:cubicBezTo>
                    <a:pt x="6034" y="924"/>
                    <a:pt x="5990" y="941"/>
                    <a:pt x="5954" y="977"/>
                  </a:cubicBezTo>
                  <a:lnTo>
                    <a:pt x="5763" y="1168"/>
                  </a:lnTo>
                  <a:cubicBezTo>
                    <a:pt x="5751" y="1180"/>
                    <a:pt x="5740" y="1203"/>
                    <a:pt x="5740" y="1215"/>
                  </a:cubicBezTo>
                  <a:cubicBezTo>
                    <a:pt x="5597" y="1096"/>
                    <a:pt x="5442" y="1001"/>
                    <a:pt x="5287" y="906"/>
                  </a:cubicBezTo>
                  <a:cubicBezTo>
                    <a:pt x="5299" y="894"/>
                    <a:pt x="5311" y="882"/>
                    <a:pt x="5311" y="858"/>
                  </a:cubicBezTo>
                  <a:lnTo>
                    <a:pt x="5430" y="608"/>
                  </a:lnTo>
                  <a:cubicBezTo>
                    <a:pt x="5466" y="525"/>
                    <a:pt x="5430" y="418"/>
                    <a:pt x="5335" y="382"/>
                  </a:cubicBezTo>
                  <a:lnTo>
                    <a:pt x="5049" y="251"/>
                  </a:lnTo>
                  <a:cubicBezTo>
                    <a:pt x="5030" y="243"/>
                    <a:pt x="5010" y="239"/>
                    <a:pt x="4989" y="239"/>
                  </a:cubicBezTo>
                  <a:cubicBezTo>
                    <a:pt x="4920" y="239"/>
                    <a:pt x="4850" y="282"/>
                    <a:pt x="4823" y="346"/>
                  </a:cubicBezTo>
                  <a:lnTo>
                    <a:pt x="4716" y="596"/>
                  </a:lnTo>
                  <a:cubicBezTo>
                    <a:pt x="4704" y="608"/>
                    <a:pt x="4704" y="632"/>
                    <a:pt x="4704" y="644"/>
                  </a:cubicBezTo>
                  <a:cubicBezTo>
                    <a:pt x="4478" y="572"/>
                    <a:pt x="4251" y="525"/>
                    <a:pt x="4025" y="501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4" y="1"/>
                    <a:pt x="3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 flipH="1">
              <a:off x="228590" y="229012"/>
              <a:ext cx="1274211" cy="1270383"/>
            </a:xfrm>
            <a:custGeom>
              <a:rect b="b" l="l" r="r" t="t"/>
              <a:pathLst>
                <a:path extrusionOk="0" h="18817" w="18873">
                  <a:moveTo>
                    <a:pt x="11200" y="3195"/>
                  </a:moveTo>
                  <a:cubicBezTo>
                    <a:pt x="11272" y="3195"/>
                    <a:pt x="11346" y="3206"/>
                    <a:pt x="11419" y="3229"/>
                  </a:cubicBezTo>
                  <a:cubicBezTo>
                    <a:pt x="12824" y="3694"/>
                    <a:pt x="14038" y="4622"/>
                    <a:pt x="14836" y="5861"/>
                  </a:cubicBezTo>
                  <a:cubicBezTo>
                    <a:pt x="15074" y="6230"/>
                    <a:pt x="14931" y="6730"/>
                    <a:pt x="14538" y="6920"/>
                  </a:cubicBezTo>
                  <a:cubicBezTo>
                    <a:pt x="14122" y="7123"/>
                    <a:pt x="13717" y="7313"/>
                    <a:pt x="13300" y="7504"/>
                  </a:cubicBezTo>
                  <a:cubicBezTo>
                    <a:pt x="13197" y="7553"/>
                    <a:pt x="13089" y="7577"/>
                    <a:pt x="12981" y="7577"/>
                  </a:cubicBezTo>
                  <a:cubicBezTo>
                    <a:pt x="12752" y="7577"/>
                    <a:pt x="12529" y="7468"/>
                    <a:pt x="12383" y="7265"/>
                  </a:cubicBezTo>
                  <a:cubicBezTo>
                    <a:pt x="11967" y="6670"/>
                    <a:pt x="11371" y="6218"/>
                    <a:pt x="10693" y="5968"/>
                  </a:cubicBezTo>
                  <a:cubicBezTo>
                    <a:pt x="10359" y="5837"/>
                    <a:pt x="10157" y="5491"/>
                    <a:pt x="10228" y="5146"/>
                  </a:cubicBezTo>
                  <a:cubicBezTo>
                    <a:pt x="10312" y="4694"/>
                    <a:pt x="10395" y="4241"/>
                    <a:pt x="10478" y="3801"/>
                  </a:cubicBezTo>
                  <a:cubicBezTo>
                    <a:pt x="10547" y="3437"/>
                    <a:pt x="10859" y="3195"/>
                    <a:pt x="11200" y="3195"/>
                  </a:cubicBezTo>
                  <a:close/>
                  <a:moveTo>
                    <a:pt x="6244" y="3840"/>
                  </a:moveTo>
                  <a:cubicBezTo>
                    <a:pt x="6517" y="3840"/>
                    <a:pt x="6779" y="3994"/>
                    <a:pt x="6906" y="4265"/>
                  </a:cubicBezTo>
                  <a:cubicBezTo>
                    <a:pt x="7109" y="4670"/>
                    <a:pt x="7299" y="5087"/>
                    <a:pt x="7502" y="5491"/>
                  </a:cubicBezTo>
                  <a:cubicBezTo>
                    <a:pt x="7657" y="5825"/>
                    <a:pt x="7549" y="6206"/>
                    <a:pt x="7252" y="6408"/>
                  </a:cubicBezTo>
                  <a:cubicBezTo>
                    <a:pt x="6656" y="6837"/>
                    <a:pt x="6204" y="7420"/>
                    <a:pt x="5954" y="8099"/>
                  </a:cubicBezTo>
                  <a:cubicBezTo>
                    <a:pt x="5839" y="8402"/>
                    <a:pt x="5559" y="8586"/>
                    <a:pt x="5258" y="8586"/>
                  </a:cubicBezTo>
                  <a:cubicBezTo>
                    <a:pt x="5217" y="8586"/>
                    <a:pt x="5174" y="8582"/>
                    <a:pt x="5132" y="8575"/>
                  </a:cubicBezTo>
                  <a:cubicBezTo>
                    <a:pt x="4680" y="8492"/>
                    <a:pt x="4228" y="8408"/>
                    <a:pt x="3787" y="8325"/>
                  </a:cubicBezTo>
                  <a:cubicBezTo>
                    <a:pt x="3346" y="8242"/>
                    <a:pt x="3085" y="7801"/>
                    <a:pt x="3227" y="7373"/>
                  </a:cubicBezTo>
                  <a:cubicBezTo>
                    <a:pt x="3680" y="5968"/>
                    <a:pt x="4609" y="4765"/>
                    <a:pt x="5847" y="3956"/>
                  </a:cubicBezTo>
                  <a:cubicBezTo>
                    <a:pt x="5972" y="3877"/>
                    <a:pt x="6109" y="3840"/>
                    <a:pt x="6244" y="3840"/>
                  </a:cubicBezTo>
                  <a:close/>
                  <a:moveTo>
                    <a:pt x="9211" y="7035"/>
                  </a:moveTo>
                  <a:cubicBezTo>
                    <a:pt x="9716" y="7035"/>
                    <a:pt x="10226" y="7195"/>
                    <a:pt x="10657" y="7527"/>
                  </a:cubicBezTo>
                  <a:cubicBezTo>
                    <a:pt x="11693" y="8325"/>
                    <a:pt x="11883" y="9813"/>
                    <a:pt x="11086" y="10849"/>
                  </a:cubicBezTo>
                  <a:cubicBezTo>
                    <a:pt x="10620" y="11454"/>
                    <a:pt x="9919" y="11771"/>
                    <a:pt x="9210" y="11771"/>
                  </a:cubicBezTo>
                  <a:cubicBezTo>
                    <a:pt x="8704" y="11771"/>
                    <a:pt x="8195" y="11610"/>
                    <a:pt x="7764" y="11278"/>
                  </a:cubicBezTo>
                  <a:cubicBezTo>
                    <a:pt x="6728" y="10480"/>
                    <a:pt x="6537" y="8992"/>
                    <a:pt x="7335" y="7956"/>
                  </a:cubicBezTo>
                  <a:cubicBezTo>
                    <a:pt x="7801" y="7351"/>
                    <a:pt x="8502" y="7035"/>
                    <a:pt x="9211" y="7035"/>
                  </a:cubicBezTo>
                  <a:close/>
                  <a:moveTo>
                    <a:pt x="13533" y="10220"/>
                  </a:moveTo>
                  <a:cubicBezTo>
                    <a:pt x="13574" y="10220"/>
                    <a:pt x="13615" y="10223"/>
                    <a:pt x="13657" y="10230"/>
                  </a:cubicBezTo>
                  <a:cubicBezTo>
                    <a:pt x="14110" y="10313"/>
                    <a:pt x="14550" y="10409"/>
                    <a:pt x="15003" y="10492"/>
                  </a:cubicBezTo>
                  <a:cubicBezTo>
                    <a:pt x="15431" y="10563"/>
                    <a:pt x="15705" y="11016"/>
                    <a:pt x="15562" y="11433"/>
                  </a:cubicBezTo>
                  <a:cubicBezTo>
                    <a:pt x="15110" y="12838"/>
                    <a:pt x="14181" y="14052"/>
                    <a:pt x="12931" y="14850"/>
                  </a:cubicBezTo>
                  <a:cubicBezTo>
                    <a:pt x="12809" y="14929"/>
                    <a:pt x="12672" y="14966"/>
                    <a:pt x="12537" y="14966"/>
                  </a:cubicBezTo>
                  <a:cubicBezTo>
                    <a:pt x="12264" y="14966"/>
                    <a:pt x="11999" y="14815"/>
                    <a:pt x="11871" y="14552"/>
                  </a:cubicBezTo>
                  <a:cubicBezTo>
                    <a:pt x="11681" y="14135"/>
                    <a:pt x="11478" y="13731"/>
                    <a:pt x="11288" y="13314"/>
                  </a:cubicBezTo>
                  <a:cubicBezTo>
                    <a:pt x="11133" y="12992"/>
                    <a:pt x="11240" y="12599"/>
                    <a:pt x="11538" y="12397"/>
                  </a:cubicBezTo>
                  <a:cubicBezTo>
                    <a:pt x="12121" y="11980"/>
                    <a:pt x="12586" y="11385"/>
                    <a:pt x="12836" y="10706"/>
                  </a:cubicBezTo>
                  <a:cubicBezTo>
                    <a:pt x="12941" y="10412"/>
                    <a:pt x="13222" y="10220"/>
                    <a:pt x="13533" y="10220"/>
                  </a:cubicBezTo>
                  <a:close/>
                  <a:moveTo>
                    <a:pt x="5799" y="11231"/>
                  </a:moveTo>
                  <a:cubicBezTo>
                    <a:pt x="6031" y="11231"/>
                    <a:pt x="6255" y="11343"/>
                    <a:pt x="6394" y="11540"/>
                  </a:cubicBezTo>
                  <a:cubicBezTo>
                    <a:pt x="6823" y="12135"/>
                    <a:pt x="7407" y="12588"/>
                    <a:pt x="8097" y="12849"/>
                  </a:cubicBezTo>
                  <a:cubicBezTo>
                    <a:pt x="8430" y="12969"/>
                    <a:pt x="8633" y="13314"/>
                    <a:pt x="8561" y="13671"/>
                  </a:cubicBezTo>
                  <a:cubicBezTo>
                    <a:pt x="8478" y="14112"/>
                    <a:pt x="8395" y="14564"/>
                    <a:pt x="8311" y="15016"/>
                  </a:cubicBezTo>
                  <a:cubicBezTo>
                    <a:pt x="8243" y="15370"/>
                    <a:pt x="7931" y="15610"/>
                    <a:pt x="7584" y="15610"/>
                  </a:cubicBezTo>
                  <a:cubicBezTo>
                    <a:pt x="7510" y="15610"/>
                    <a:pt x="7434" y="15599"/>
                    <a:pt x="7359" y="15576"/>
                  </a:cubicBezTo>
                  <a:cubicBezTo>
                    <a:pt x="5954" y="15124"/>
                    <a:pt x="4751" y="14195"/>
                    <a:pt x="3954" y="12945"/>
                  </a:cubicBezTo>
                  <a:cubicBezTo>
                    <a:pt x="3704" y="12576"/>
                    <a:pt x="3847" y="12076"/>
                    <a:pt x="4251" y="11885"/>
                  </a:cubicBezTo>
                  <a:cubicBezTo>
                    <a:pt x="4656" y="11695"/>
                    <a:pt x="5073" y="11492"/>
                    <a:pt x="5490" y="11302"/>
                  </a:cubicBezTo>
                  <a:cubicBezTo>
                    <a:pt x="5590" y="11254"/>
                    <a:pt x="5695" y="11231"/>
                    <a:pt x="5799" y="11231"/>
                  </a:cubicBezTo>
                  <a:close/>
                  <a:moveTo>
                    <a:pt x="8666" y="0"/>
                  </a:moveTo>
                  <a:cubicBezTo>
                    <a:pt x="8651" y="0"/>
                    <a:pt x="8636" y="1"/>
                    <a:pt x="8621" y="3"/>
                  </a:cubicBezTo>
                  <a:lnTo>
                    <a:pt x="7823" y="110"/>
                  </a:lnTo>
                  <a:cubicBezTo>
                    <a:pt x="7585" y="146"/>
                    <a:pt x="7407" y="360"/>
                    <a:pt x="7442" y="598"/>
                  </a:cubicBezTo>
                  <a:lnTo>
                    <a:pt x="7537" y="1300"/>
                  </a:lnTo>
                  <a:cubicBezTo>
                    <a:pt x="7537" y="1324"/>
                    <a:pt x="7549" y="1348"/>
                    <a:pt x="7549" y="1372"/>
                  </a:cubicBezTo>
                  <a:cubicBezTo>
                    <a:pt x="7049" y="1491"/>
                    <a:pt x="6561" y="1646"/>
                    <a:pt x="6097" y="1860"/>
                  </a:cubicBezTo>
                  <a:cubicBezTo>
                    <a:pt x="6085" y="1836"/>
                    <a:pt x="6073" y="1812"/>
                    <a:pt x="6061" y="1789"/>
                  </a:cubicBezTo>
                  <a:lnTo>
                    <a:pt x="5716" y="1181"/>
                  </a:lnTo>
                  <a:cubicBezTo>
                    <a:pt x="5636" y="1037"/>
                    <a:pt x="5490" y="957"/>
                    <a:pt x="5339" y="957"/>
                  </a:cubicBezTo>
                  <a:cubicBezTo>
                    <a:pt x="5265" y="957"/>
                    <a:pt x="5190" y="976"/>
                    <a:pt x="5121" y="1015"/>
                  </a:cubicBezTo>
                  <a:lnTo>
                    <a:pt x="4418" y="1408"/>
                  </a:lnTo>
                  <a:cubicBezTo>
                    <a:pt x="4216" y="1527"/>
                    <a:pt x="4144" y="1800"/>
                    <a:pt x="4263" y="2003"/>
                  </a:cubicBezTo>
                  <a:lnTo>
                    <a:pt x="4609" y="2622"/>
                  </a:lnTo>
                  <a:cubicBezTo>
                    <a:pt x="4620" y="2634"/>
                    <a:pt x="4632" y="2658"/>
                    <a:pt x="4644" y="2670"/>
                  </a:cubicBezTo>
                  <a:cubicBezTo>
                    <a:pt x="4204" y="2979"/>
                    <a:pt x="3787" y="3348"/>
                    <a:pt x="3406" y="3753"/>
                  </a:cubicBezTo>
                  <a:cubicBezTo>
                    <a:pt x="3370" y="3694"/>
                    <a:pt x="3335" y="3646"/>
                    <a:pt x="3287" y="3610"/>
                  </a:cubicBezTo>
                  <a:lnTo>
                    <a:pt x="2715" y="3170"/>
                  </a:lnTo>
                  <a:cubicBezTo>
                    <a:pt x="2637" y="3111"/>
                    <a:pt x="2545" y="3082"/>
                    <a:pt x="2453" y="3082"/>
                  </a:cubicBezTo>
                  <a:cubicBezTo>
                    <a:pt x="2322" y="3082"/>
                    <a:pt x="2192" y="3141"/>
                    <a:pt x="2108" y="3253"/>
                  </a:cubicBezTo>
                  <a:lnTo>
                    <a:pt x="1608" y="3896"/>
                  </a:lnTo>
                  <a:cubicBezTo>
                    <a:pt x="1465" y="4086"/>
                    <a:pt x="1501" y="4360"/>
                    <a:pt x="1692" y="4515"/>
                  </a:cubicBezTo>
                  <a:lnTo>
                    <a:pt x="2251" y="4944"/>
                  </a:lnTo>
                  <a:cubicBezTo>
                    <a:pt x="2299" y="4979"/>
                    <a:pt x="2358" y="5015"/>
                    <a:pt x="2418" y="5027"/>
                  </a:cubicBezTo>
                  <a:cubicBezTo>
                    <a:pt x="2168" y="5420"/>
                    <a:pt x="1953" y="5825"/>
                    <a:pt x="1787" y="6242"/>
                  </a:cubicBezTo>
                  <a:cubicBezTo>
                    <a:pt x="1775" y="6242"/>
                    <a:pt x="1751" y="6230"/>
                    <a:pt x="1739" y="6230"/>
                  </a:cubicBezTo>
                  <a:lnTo>
                    <a:pt x="1060" y="6027"/>
                  </a:lnTo>
                  <a:cubicBezTo>
                    <a:pt x="1018" y="6014"/>
                    <a:pt x="976" y="6008"/>
                    <a:pt x="933" y="6008"/>
                  </a:cubicBezTo>
                  <a:cubicBezTo>
                    <a:pt x="748" y="6008"/>
                    <a:pt x="573" y="6129"/>
                    <a:pt x="525" y="6313"/>
                  </a:cubicBezTo>
                  <a:lnTo>
                    <a:pt x="287" y="7087"/>
                  </a:lnTo>
                  <a:cubicBezTo>
                    <a:pt x="215" y="7313"/>
                    <a:pt x="346" y="7563"/>
                    <a:pt x="584" y="7635"/>
                  </a:cubicBezTo>
                  <a:lnTo>
                    <a:pt x="1263" y="7837"/>
                  </a:lnTo>
                  <a:lnTo>
                    <a:pt x="1299" y="7837"/>
                  </a:lnTo>
                  <a:cubicBezTo>
                    <a:pt x="1191" y="8444"/>
                    <a:pt x="1144" y="9039"/>
                    <a:pt x="1156" y="9647"/>
                  </a:cubicBezTo>
                  <a:lnTo>
                    <a:pt x="1108" y="9647"/>
                  </a:lnTo>
                  <a:lnTo>
                    <a:pt x="418" y="9742"/>
                  </a:lnTo>
                  <a:cubicBezTo>
                    <a:pt x="168" y="9766"/>
                    <a:pt x="1" y="9992"/>
                    <a:pt x="37" y="10230"/>
                  </a:cubicBezTo>
                  <a:lnTo>
                    <a:pt x="144" y="11028"/>
                  </a:lnTo>
                  <a:cubicBezTo>
                    <a:pt x="165" y="11244"/>
                    <a:pt x="354" y="11402"/>
                    <a:pt x="567" y="11402"/>
                  </a:cubicBezTo>
                  <a:cubicBezTo>
                    <a:pt x="589" y="11402"/>
                    <a:pt x="610" y="11400"/>
                    <a:pt x="632" y="11397"/>
                  </a:cubicBezTo>
                  <a:lnTo>
                    <a:pt x="1322" y="11314"/>
                  </a:lnTo>
                  <a:cubicBezTo>
                    <a:pt x="1346" y="11302"/>
                    <a:pt x="1358" y="11302"/>
                    <a:pt x="1370" y="11302"/>
                  </a:cubicBezTo>
                  <a:cubicBezTo>
                    <a:pt x="1477" y="11742"/>
                    <a:pt x="1620" y="12183"/>
                    <a:pt x="1799" y="12611"/>
                  </a:cubicBezTo>
                  <a:cubicBezTo>
                    <a:pt x="1787" y="12623"/>
                    <a:pt x="1775" y="12623"/>
                    <a:pt x="1763" y="12635"/>
                  </a:cubicBezTo>
                  <a:lnTo>
                    <a:pt x="1144" y="12969"/>
                  </a:lnTo>
                  <a:cubicBezTo>
                    <a:pt x="930" y="13088"/>
                    <a:pt x="846" y="13350"/>
                    <a:pt x="965" y="13564"/>
                  </a:cubicBezTo>
                  <a:lnTo>
                    <a:pt x="1346" y="14266"/>
                  </a:lnTo>
                  <a:cubicBezTo>
                    <a:pt x="1428" y="14414"/>
                    <a:pt x="1578" y="14499"/>
                    <a:pt x="1733" y="14499"/>
                  </a:cubicBezTo>
                  <a:cubicBezTo>
                    <a:pt x="1804" y="14499"/>
                    <a:pt x="1875" y="14482"/>
                    <a:pt x="1942" y="14445"/>
                  </a:cubicBezTo>
                  <a:lnTo>
                    <a:pt x="2561" y="14112"/>
                  </a:lnTo>
                  <a:cubicBezTo>
                    <a:pt x="2573" y="14100"/>
                    <a:pt x="2596" y="14088"/>
                    <a:pt x="2608" y="14076"/>
                  </a:cubicBezTo>
                  <a:cubicBezTo>
                    <a:pt x="2942" y="14552"/>
                    <a:pt x="3323" y="15004"/>
                    <a:pt x="3763" y="15421"/>
                  </a:cubicBezTo>
                  <a:cubicBezTo>
                    <a:pt x="3751" y="15433"/>
                    <a:pt x="3727" y="15445"/>
                    <a:pt x="3716" y="15469"/>
                  </a:cubicBezTo>
                  <a:lnTo>
                    <a:pt x="3287" y="16017"/>
                  </a:lnTo>
                  <a:cubicBezTo>
                    <a:pt x="3144" y="16219"/>
                    <a:pt x="3180" y="16493"/>
                    <a:pt x="3370" y="16636"/>
                  </a:cubicBezTo>
                  <a:lnTo>
                    <a:pt x="4001" y="17124"/>
                  </a:lnTo>
                  <a:cubicBezTo>
                    <a:pt x="4080" y="17183"/>
                    <a:pt x="4172" y="17211"/>
                    <a:pt x="4265" y="17211"/>
                  </a:cubicBezTo>
                  <a:cubicBezTo>
                    <a:pt x="4397" y="17211"/>
                    <a:pt x="4529" y="17153"/>
                    <a:pt x="4620" y="17040"/>
                  </a:cubicBezTo>
                  <a:lnTo>
                    <a:pt x="5049" y="16481"/>
                  </a:lnTo>
                  <a:cubicBezTo>
                    <a:pt x="5061" y="16469"/>
                    <a:pt x="5073" y="16445"/>
                    <a:pt x="5085" y="16421"/>
                  </a:cubicBezTo>
                  <a:cubicBezTo>
                    <a:pt x="5549" y="16707"/>
                    <a:pt x="6025" y="16945"/>
                    <a:pt x="6514" y="17124"/>
                  </a:cubicBezTo>
                  <a:cubicBezTo>
                    <a:pt x="6502" y="17148"/>
                    <a:pt x="6490" y="17171"/>
                    <a:pt x="6478" y="17195"/>
                  </a:cubicBezTo>
                  <a:lnTo>
                    <a:pt x="6299" y="17874"/>
                  </a:lnTo>
                  <a:cubicBezTo>
                    <a:pt x="6240" y="18112"/>
                    <a:pt x="6383" y="18350"/>
                    <a:pt x="6609" y="18410"/>
                  </a:cubicBezTo>
                  <a:lnTo>
                    <a:pt x="7383" y="18624"/>
                  </a:lnTo>
                  <a:cubicBezTo>
                    <a:pt x="7419" y="18633"/>
                    <a:pt x="7456" y="18638"/>
                    <a:pt x="7492" y="18638"/>
                  </a:cubicBezTo>
                  <a:cubicBezTo>
                    <a:pt x="7690" y="18638"/>
                    <a:pt x="7868" y="18506"/>
                    <a:pt x="7918" y="18314"/>
                  </a:cubicBezTo>
                  <a:lnTo>
                    <a:pt x="8109" y="17624"/>
                  </a:lnTo>
                  <a:cubicBezTo>
                    <a:pt x="8109" y="17600"/>
                    <a:pt x="8121" y="17576"/>
                    <a:pt x="8121" y="17541"/>
                  </a:cubicBezTo>
                  <a:cubicBezTo>
                    <a:pt x="8528" y="17607"/>
                    <a:pt x="8943" y="17643"/>
                    <a:pt x="9354" y="17643"/>
                  </a:cubicBezTo>
                  <a:cubicBezTo>
                    <a:pt x="9459" y="17643"/>
                    <a:pt x="9564" y="17641"/>
                    <a:pt x="9669" y="17636"/>
                  </a:cubicBezTo>
                  <a:cubicBezTo>
                    <a:pt x="9669" y="17671"/>
                    <a:pt x="9669" y="17695"/>
                    <a:pt x="9681" y="17731"/>
                  </a:cubicBezTo>
                  <a:lnTo>
                    <a:pt x="9764" y="18433"/>
                  </a:lnTo>
                  <a:cubicBezTo>
                    <a:pt x="9797" y="18656"/>
                    <a:pt x="9987" y="18817"/>
                    <a:pt x="10207" y="18817"/>
                  </a:cubicBezTo>
                  <a:cubicBezTo>
                    <a:pt x="10222" y="18817"/>
                    <a:pt x="10237" y="18816"/>
                    <a:pt x="10252" y="18814"/>
                  </a:cubicBezTo>
                  <a:lnTo>
                    <a:pt x="11050" y="18707"/>
                  </a:lnTo>
                  <a:cubicBezTo>
                    <a:pt x="11288" y="18672"/>
                    <a:pt x="11455" y="18457"/>
                    <a:pt x="11431" y="18219"/>
                  </a:cubicBezTo>
                  <a:lnTo>
                    <a:pt x="11336" y="17517"/>
                  </a:lnTo>
                  <a:cubicBezTo>
                    <a:pt x="11336" y="17481"/>
                    <a:pt x="11324" y="17445"/>
                    <a:pt x="11312" y="17421"/>
                  </a:cubicBezTo>
                  <a:cubicBezTo>
                    <a:pt x="11812" y="17302"/>
                    <a:pt x="12300" y="17136"/>
                    <a:pt x="12764" y="16921"/>
                  </a:cubicBezTo>
                  <a:cubicBezTo>
                    <a:pt x="12776" y="16957"/>
                    <a:pt x="12788" y="16993"/>
                    <a:pt x="12812" y="17029"/>
                  </a:cubicBezTo>
                  <a:lnTo>
                    <a:pt x="13157" y="17636"/>
                  </a:lnTo>
                  <a:cubicBezTo>
                    <a:pt x="13238" y="17780"/>
                    <a:pt x="13383" y="17860"/>
                    <a:pt x="13535" y="17860"/>
                  </a:cubicBezTo>
                  <a:cubicBezTo>
                    <a:pt x="13608" y="17860"/>
                    <a:pt x="13683" y="17841"/>
                    <a:pt x="13753" y="17802"/>
                  </a:cubicBezTo>
                  <a:lnTo>
                    <a:pt x="14455" y="17398"/>
                  </a:lnTo>
                  <a:cubicBezTo>
                    <a:pt x="14657" y="17279"/>
                    <a:pt x="14729" y="17017"/>
                    <a:pt x="14610" y="16802"/>
                  </a:cubicBezTo>
                  <a:lnTo>
                    <a:pt x="14265" y="16195"/>
                  </a:lnTo>
                  <a:cubicBezTo>
                    <a:pt x="14241" y="16159"/>
                    <a:pt x="14217" y="16124"/>
                    <a:pt x="14193" y="16100"/>
                  </a:cubicBezTo>
                  <a:cubicBezTo>
                    <a:pt x="14622" y="15790"/>
                    <a:pt x="15027" y="15433"/>
                    <a:pt x="15408" y="15040"/>
                  </a:cubicBezTo>
                  <a:cubicBezTo>
                    <a:pt x="15431" y="15064"/>
                    <a:pt x="15455" y="15100"/>
                    <a:pt x="15491" y="15124"/>
                  </a:cubicBezTo>
                  <a:lnTo>
                    <a:pt x="16050" y="15552"/>
                  </a:lnTo>
                  <a:cubicBezTo>
                    <a:pt x="16131" y="15618"/>
                    <a:pt x="16227" y="15649"/>
                    <a:pt x="16322" y="15649"/>
                  </a:cubicBezTo>
                  <a:cubicBezTo>
                    <a:pt x="16451" y="15649"/>
                    <a:pt x="16580" y="15591"/>
                    <a:pt x="16670" y="15481"/>
                  </a:cubicBezTo>
                  <a:lnTo>
                    <a:pt x="17158" y="14838"/>
                  </a:lnTo>
                  <a:cubicBezTo>
                    <a:pt x="17301" y="14647"/>
                    <a:pt x="17265" y="14373"/>
                    <a:pt x="17074" y="14231"/>
                  </a:cubicBezTo>
                  <a:lnTo>
                    <a:pt x="16515" y="13802"/>
                  </a:lnTo>
                  <a:cubicBezTo>
                    <a:pt x="16479" y="13766"/>
                    <a:pt x="16443" y="13754"/>
                    <a:pt x="16408" y="13731"/>
                  </a:cubicBezTo>
                  <a:cubicBezTo>
                    <a:pt x="16646" y="13350"/>
                    <a:pt x="16848" y="12945"/>
                    <a:pt x="17015" y="12528"/>
                  </a:cubicBezTo>
                  <a:cubicBezTo>
                    <a:pt x="17051" y="12552"/>
                    <a:pt x="17086" y="12576"/>
                    <a:pt x="17134" y="12588"/>
                  </a:cubicBezTo>
                  <a:lnTo>
                    <a:pt x="17813" y="12790"/>
                  </a:lnTo>
                  <a:cubicBezTo>
                    <a:pt x="17855" y="12803"/>
                    <a:pt x="17897" y="12809"/>
                    <a:pt x="17940" y="12809"/>
                  </a:cubicBezTo>
                  <a:cubicBezTo>
                    <a:pt x="18125" y="12809"/>
                    <a:pt x="18300" y="12688"/>
                    <a:pt x="18348" y="12504"/>
                  </a:cubicBezTo>
                  <a:lnTo>
                    <a:pt x="18586" y="11730"/>
                  </a:lnTo>
                  <a:cubicBezTo>
                    <a:pt x="18658" y="11504"/>
                    <a:pt x="18527" y="11254"/>
                    <a:pt x="18289" y="11183"/>
                  </a:cubicBezTo>
                  <a:lnTo>
                    <a:pt x="17610" y="10980"/>
                  </a:lnTo>
                  <a:cubicBezTo>
                    <a:pt x="17574" y="10968"/>
                    <a:pt x="17527" y="10968"/>
                    <a:pt x="17479" y="10968"/>
                  </a:cubicBezTo>
                  <a:cubicBezTo>
                    <a:pt x="17598" y="10373"/>
                    <a:pt x="17646" y="9766"/>
                    <a:pt x="17622" y="9159"/>
                  </a:cubicBezTo>
                  <a:lnTo>
                    <a:pt x="17622" y="9159"/>
                  </a:lnTo>
                  <a:cubicBezTo>
                    <a:pt x="17670" y="9170"/>
                    <a:pt x="17717" y="9170"/>
                    <a:pt x="17765" y="9170"/>
                  </a:cubicBezTo>
                  <a:lnTo>
                    <a:pt x="18456" y="9075"/>
                  </a:lnTo>
                  <a:cubicBezTo>
                    <a:pt x="18706" y="9051"/>
                    <a:pt x="18872" y="8825"/>
                    <a:pt x="18837" y="8587"/>
                  </a:cubicBezTo>
                  <a:lnTo>
                    <a:pt x="18729" y="7789"/>
                  </a:lnTo>
                  <a:cubicBezTo>
                    <a:pt x="18708" y="7573"/>
                    <a:pt x="18519" y="7415"/>
                    <a:pt x="18306" y="7415"/>
                  </a:cubicBezTo>
                  <a:cubicBezTo>
                    <a:pt x="18284" y="7415"/>
                    <a:pt x="18263" y="7417"/>
                    <a:pt x="18241" y="7420"/>
                  </a:cubicBezTo>
                  <a:lnTo>
                    <a:pt x="17551" y="7504"/>
                  </a:lnTo>
                  <a:cubicBezTo>
                    <a:pt x="17503" y="7515"/>
                    <a:pt x="17455" y="7527"/>
                    <a:pt x="17420" y="7539"/>
                  </a:cubicBezTo>
                  <a:cubicBezTo>
                    <a:pt x="17313" y="7099"/>
                    <a:pt x="17170" y="6658"/>
                    <a:pt x="16991" y="6230"/>
                  </a:cubicBezTo>
                  <a:cubicBezTo>
                    <a:pt x="17039" y="6218"/>
                    <a:pt x="17074" y="6206"/>
                    <a:pt x="17110" y="6182"/>
                  </a:cubicBezTo>
                  <a:lnTo>
                    <a:pt x="17729" y="5849"/>
                  </a:lnTo>
                  <a:cubicBezTo>
                    <a:pt x="17944" y="5730"/>
                    <a:pt x="18027" y="5468"/>
                    <a:pt x="17908" y="5253"/>
                  </a:cubicBezTo>
                  <a:lnTo>
                    <a:pt x="17527" y="4551"/>
                  </a:lnTo>
                  <a:cubicBezTo>
                    <a:pt x="17445" y="4403"/>
                    <a:pt x="17295" y="4318"/>
                    <a:pt x="17140" y="4318"/>
                  </a:cubicBezTo>
                  <a:cubicBezTo>
                    <a:pt x="17070" y="4318"/>
                    <a:pt x="16998" y="4335"/>
                    <a:pt x="16932" y="4372"/>
                  </a:cubicBezTo>
                  <a:lnTo>
                    <a:pt x="16312" y="4706"/>
                  </a:lnTo>
                  <a:cubicBezTo>
                    <a:pt x="16277" y="4729"/>
                    <a:pt x="16241" y="4753"/>
                    <a:pt x="16217" y="4777"/>
                  </a:cubicBezTo>
                  <a:cubicBezTo>
                    <a:pt x="15884" y="4301"/>
                    <a:pt x="15503" y="3848"/>
                    <a:pt x="15074" y="3432"/>
                  </a:cubicBezTo>
                  <a:cubicBezTo>
                    <a:pt x="15098" y="3408"/>
                    <a:pt x="15134" y="3384"/>
                    <a:pt x="15157" y="3348"/>
                  </a:cubicBezTo>
                  <a:lnTo>
                    <a:pt x="15586" y="2789"/>
                  </a:lnTo>
                  <a:cubicBezTo>
                    <a:pt x="15729" y="2598"/>
                    <a:pt x="15693" y="2324"/>
                    <a:pt x="15503" y="2181"/>
                  </a:cubicBezTo>
                  <a:lnTo>
                    <a:pt x="14872" y="1693"/>
                  </a:lnTo>
                  <a:cubicBezTo>
                    <a:pt x="14791" y="1628"/>
                    <a:pt x="14696" y="1596"/>
                    <a:pt x="14601" y="1596"/>
                  </a:cubicBezTo>
                  <a:cubicBezTo>
                    <a:pt x="14471" y="1596"/>
                    <a:pt x="14342" y="1655"/>
                    <a:pt x="14253" y="1765"/>
                  </a:cubicBezTo>
                  <a:lnTo>
                    <a:pt x="13824" y="2324"/>
                  </a:lnTo>
                  <a:cubicBezTo>
                    <a:pt x="13800" y="2360"/>
                    <a:pt x="13788" y="2396"/>
                    <a:pt x="13764" y="2420"/>
                  </a:cubicBezTo>
                  <a:cubicBezTo>
                    <a:pt x="13312" y="2134"/>
                    <a:pt x="12836" y="1908"/>
                    <a:pt x="12348" y="1717"/>
                  </a:cubicBezTo>
                  <a:cubicBezTo>
                    <a:pt x="12371" y="1681"/>
                    <a:pt x="12383" y="1658"/>
                    <a:pt x="12395" y="1622"/>
                  </a:cubicBezTo>
                  <a:lnTo>
                    <a:pt x="12574" y="943"/>
                  </a:lnTo>
                  <a:cubicBezTo>
                    <a:pt x="12633" y="705"/>
                    <a:pt x="12490" y="467"/>
                    <a:pt x="12264" y="407"/>
                  </a:cubicBezTo>
                  <a:lnTo>
                    <a:pt x="11490" y="193"/>
                  </a:lnTo>
                  <a:cubicBezTo>
                    <a:pt x="11454" y="184"/>
                    <a:pt x="11417" y="180"/>
                    <a:pt x="11381" y="180"/>
                  </a:cubicBezTo>
                  <a:cubicBezTo>
                    <a:pt x="11183" y="180"/>
                    <a:pt x="11005" y="311"/>
                    <a:pt x="10955" y="503"/>
                  </a:cubicBezTo>
                  <a:lnTo>
                    <a:pt x="10764" y="1181"/>
                  </a:lnTo>
                  <a:cubicBezTo>
                    <a:pt x="10764" y="1217"/>
                    <a:pt x="10752" y="1253"/>
                    <a:pt x="10752" y="1277"/>
                  </a:cubicBezTo>
                  <a:cubicBezTo>
                    <a:pt x="10304" y="1204"/>
                    <a:pt x="9847" y="1167"/>
                    <a:pt x="9397" y="1167"/>
                  </a:cubicBezTo>
                  <a:cubicBezTo>
                    <a:pt x="9333" y="1167"/>
                    <a:pt x="9268" y="1168"/>
                    <a:pt x="9204" y="1169"/>
                  </a:cubicBezTo>
                  <a:cubicBezTo>
                    <a:pt x="9204" y="1146"/>
                    <a:pt x="9204" y="1110"/>
                    <a:pt x="9192" y="1086"/>
                  </a:cubicBezTo>
                  <a:lnTo>
                    <a:pt x="9109" y="384"/>
                  </a:lnTo>
                  <a:cubicBezTo>
                    <a:pt x="9076" y="161"/>
                    <a:pt x="8886" y="0"/>
                    <a:pt x="8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57663" y="1570546"/>
              <a:ext cx="643184" cy="63191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" name="Google Shape;978;p42"/>
          <p:cNvGrpSpPr/>
          <p:nvPr/>
        </p:nvGrpSpPr>
        <p:grpSpPr>
          <a:xfrm>
            <a:off x="7869771" y="406"/>
            <a:ext cx="1274236" cy="5139791"/>
            <a:chOff x="7869771" y="406"/>
            <a:chExt cx="1274236" cy="5139791"/>
          </a:xfrm>
        </p:grpSpPr>
        <p:sp>
          <p:nvSpPr>
            <p:cNvPr id="979" name="Google Shape;979;p42"/>
            <p:cNvSpPr/>
            <p:nvPr/>
          </p:nvSpPr>
          <p:spPr>
            <a:xfrm>
              <a:off x="8388211" y="2746977"/>
              <a:ext cx="375041" cy="142023"/>
            </a:xfrm>
            <a:custGeom>
              <a:rect b="b" l="l" r="r" t="t"/>
              <a:pathLst>
                <a:path extrusionOk="0" h="3287" w="8680">
                  <a:moveTo>
                    <a:pt x="0" y="1"/>
                  </a:moveTo>
                  <a:lnTo>
                    <a:pt x="0" y="3287"/>
                  </a:lnTo>
                  <a:lnTo>
                    <a:pt x="8680" y="3287"/>
                  </a:lnTo>
                  <a:lnTo>
                    <a:pt x="8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8028774" y="2771175"/>
              <a:ext cx="349681" cy="93674"/>
            </a:xfrm>
            <a:custGeom>
              <a:rect b="b" l="l" r="r" t="t"/>
              <a:pathLst>
                <a:path extrusionOk="0" h="2168" w="11657">
                  <a:moveTo>
                    <a:pt x="1" y="0"/>
                  </a:moveTo>
                  <a:lnTo>
                    <a:pt x="1" y="2167"/>
                  </a:lnTo>
                  <a:lnTo>
                    <a:pt x="11657" y="216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8356799" y="2694523"/>
              <a:ext cx="62824" cy="246974"/>
            </a:xfrm>
            <a:custGeom>
              <a:rect b="b" l="l" r="r" t="t"/>
              <a:pathLst>
                <a:path extrusionOk="0" h="5716" w="1454">
                  <a:moveTo>
                    <a:pt x="727" y="0"/>
                  </a:moveTo>
                  <a:cubicBezTo>
                    <a:pt x="334" y="0"/>
                    <a:pt x="1" y="334"/>
                    <a:pt x="1" y="727"/>
                  </a:cubicBezTo>
                  <a:lnTo>
                    <a:pt x="1" y="4989"/>
                  </a:lnTo>
                  <a:cubicBezTo>
                    <a:pt x="1" y="5382"/>
                    <a:pt x="334" y="5715"/>
                    <a:pt x="727" y="5715"/>
                  </a:cubicBezTo>
                  <a:cubicBezTo>
                    <a:pt x="1132" y="5715"/>
                    <a:pt x="1453" y="5382"/>
                    <a:pt x="1453" y="4989"/>
                  </a:cubicBezTo>
                  <a:lnTo>
                    <a:pt x="1453" y="727"/>
                  </a:lnTo>
                  <a:cubicBezTo>
                    <a:pt x="1453" y="334"/>
                    <a:pt x="1132" y="0"/>
                    <a:pt x="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7944348" y="2449623"/>
              <a:ext cx="121975" cy="808758"/>
            </a:xfrm>
            <a:custGeom>
              <a:rect b="b" l="l" r="r" t="t"/>
              <a:pathLst>
                <a:path extrusionOk="0" h="18718" w="2823">
                  <a:moveTo>
                    <a:pt x="1" y="1"/>
                  </a:moveTo>
                  <a:lnTo>
                    <a:pt x="1" y="18717"/>
                  </a:lnTo>
                  <a:lnTo>
                    <a:pt x="2823" y="1871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8416468" y="2163623"/>
              <a:ext cx="727535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8312751" y="3428100"/>
              <a:ext cx="831257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7935620" y="3053577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8276181" y="3346308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7869771" y="3018104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7937175" y="2155898"/>
              <a:ext cx="499047" cy="377634"/>
            </a:xfrm>
            <a:custGeom>
              <a:rect b="b" l="l" r="r" t="t"/>
              <a:pathLst>
                <a:path extrusionOk="0" h="8740" w="11550">
                  <a:moveTo>
                    <a:pt x="8954" y="0"/>
                  </a:moveTo>
                  <a:cubicBezTo>
                    <a:pt x="3203" y="0"/>
                    <a:pt x="0" y="1715"/>
                    <a:pt x="0" y="7466"/>
                  </a:cubicBezTo>
                  <a:lnTo>
                    <a:pt x="0" y="8740"/>
                  </a:lnTo>
                  <a:lnTo>
                    <a:pt x="3274" y="8740"/>
                  </a:lnTo>
                  <a:lnTo>
                    <a:pt x="3274" y="7466"/>
                  </a:lnTo>
                  <a:cubicBezTo>
                    <a:pt x="3274" y="3513"/>
                    <a:pt x="5001" y="3275"/>
                    <a:pt x="8954" y="3275"/>
                  </a:cubicBezTo>
                  <a:lnTo>
                    <a:pt x="11549" y="3275"/>
                  </a:lnTo>
                  <a:lnTo>
                    <a:pt x="11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7877506" y="2496460"/>
              <a:ext cx="265985" cy="71033"/>
            </a:xfrm>
            <a:custGeom>
              <a:rect b="b" l="l" r="r" t="t"/>
              <a:pathLst>
                <a:path extrusionOk="0" h="1644" w="6156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74"/>
                    <a:pt x="369" y="1643"/>
                    <a:pt x="822" y="1643"/>
                  </a:cubicBezTo>
                  <a:lnTo>
                    <a:pt x="5334" y="1643"/>
                  </a:lnTo>
                  <a:cubicBezTo>
                    <a:pt x="5739" y="1643"/>
                    <a:pt x="6084" y="1346"/>
                    <a:pt x="6144" y="953"/>
                  </a:cubicBezTo>
                  <a:cubicBezTo>
                    <a:pt x="6144" y="905"/>
                    <a:pt x="6156" y="870"/>
                    <a:pt x="6156" y="822"/>
                  </a:cubicBezTo>
                  <a:cubicBezTo>
                    <a:pt x="6156" y="369"/>
                    <a:pt x="5786" y="0"/>
                    <a:pt x="5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8400662" y="2090050"/>
              <a:ext cx="71033" cy="265985"/>
            </a:xfrm>
            <a:custGeom>
              <a:rect b="b" l="l" r="r" t="t"/>
              <a:pathLst>
                <a:path extrusionOk="0" h="6156" w="1644">
                  <a:moveTo>
                    <a:pt x="822" y="0"/>
                  </a:moveTo>
                  <a:cubicBezTo>
                    <a:pt x="370" y="0"/>
                    <a:pt x="1" y="370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22" y="6156"/>
                  </a:cubicBezTo>
                  <a:cubicBezTo>
                    <a:pt x="1275" y="6156"/>
                    <a:pt x="1644" y="5787"/>
                    <a:pt x="1644" y="5334"/>
                  </a:cubicBezTo>
                  <a:lnTo>
                    <a:pt x="1644" y="822"/>
                  </a:lnTo>
                  <a:cubicBezTo>
                    <a:pt x="1644" y="370"/>
                    <a:pt x="1275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7944348" y="406"/>
              <a:ext cx="121975" cy="1375640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8632031" y="406"/>
              <a:ext cx="122493" cy="5139791"/>
            </a:xfrm>
            <a:custGeom>
              <a:rect b="b" l="l" r="r" t="t"/>
              <a:pathLst>
                <a:path extrusionOk="0" h="118956" w="2835">
                  <a:moveTo>
                    <a:pt x="1" y="0"/>
                  </a:moveTo>
                  <a:lnTo>
                    <a:pt x="1" y="118955"/>
                  </a:lnTo>
                  <a:lnTo>
                    <a:pt x="2834" y="11895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8377026" y="1710375"/>
              <a:ext cx="766955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7934583" y="1207796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7874913" y="1173316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8461887" y="1642507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8621748" y="2466085"/>
              <a:ext cx="141505" cy="680648"/>
            </a:xfrm>
            <a:custGeom>
              <a:rect b="b" l="l" r="r" t="t"/>
              <a:pathLst>
                <a:path extrusionOk="0" h="15753" w="3275">
                  <a:moveTo>
                    <a:pt x="1" y="1"/>
                  </a:moveTo>
                  <a:lnTo>
                    <a:pt x="1" y="15753"/>
                  </a:lnTo>
                  <a:lnTo>
                    <a:pt x="3275" y="15753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8569294" y="3112253"/>
              <a:ext cx="246456" cy="62262"/>
            </a:xfrm>
            <a:custGeom>
              <a:rect b="b" l="l" r="r" t="t"/>
              <a:pathLst>
                <a:path extrusionOk="0" h="1441" w="5704">
                  <a:moveTo>
                    <a:pt x="726" y="0"/>
                  </a:moveTo>
                  <a:cubicBezTo>
                    <a:pt x="322" y="0"/>
                    <a:pt x="0" y="322"/>
                    <a:pt x="0" y="726"/>
                  </a:cubicBezTo>
                  <a:cubicBezTo>
                    <a:pt x="0" y="1119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19"/>
                    <a:pt x="5703" y="726"/>
                  </a:cubicBezTo>
                  <a:cubicBezTo>
                    <a:pt x="5703" y="322"/>
                    <a:pt x="5382" y="0"/>
                    <a:pt x="4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8569294" y="2434716"/>
              <a:ext cx="246456" cy="62305"/>
            </a:xfrm>
            <a:custGeom>
              <a:rect b="b" l="l" r="r" t="t"/>
              <a:pathLst>
                <a:path extrusionOk="0" h="1442" w="5704">
                  <a:moveTo>
                    <a:pt x="726" y="1"/>
                  </a:moveTo>
                  <a:cubicBezTo>
                    <a:pt x="322" y="1"/>
                    <a:pt x="0" y="322"/>
                    <a:pt x="0" y="727"/>
                  </a:cubicBezTo>
                  <a:cubicBezTo>
                    <a:pt x="0" y="1120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20"/>
                    <a:pt x="5703" y="727"/>
                  </a:cubicBezTo>
                  <a:cubicBezTo>
                    <a:pt x="5703" y="322"/>
                    <a:pt x="5382" y="1"/>
                    <a:pt x="4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 rot="-5400000">
              <a:off x="8408991" y="4037216"/>
              <a:ext cx="566993" cy="56697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43"/>
          <p:cNvGrpSpPr/>
          <p:nvPr/>
        </p:nvGrpSpPr>
        <p:grpSpPr>
          <a:xfrm flipH="1" rot="10800000">
            <a:off x="-6" y="4184052"/>
            <a:ext cx="986724" cy="959451"/>
            <a:chOff x="-1" y="-23"/>
            <a:chExt cx="986724" cy="959451"/>
          </a:xfrm>
        </p:grpSpPr>
        <p:sp>
          <p:nvSpPr>
            <p:cNvPr id="1003" name="Google Shape;1003;p43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43"/>
          <p:cNvGrpSpPr/>
          <p:nvPr/>
        </p:nvGrpSpPr>
        <p:grpSpPr>
          <a:xfrm rot="-5400000">
            <a:off x="7701073" y="3256870"/>
            <a:ext cx="2219508" cy="666322"/>
            <a:chOff x="7213579" y="4485138"/>
            <a:chExt cx="2219508" cy="666322"/>
          </a:xfrm>
        </p:grpSpPr>
        <p:sp>
          <p:nvSpPr>
            <p:cNvPr id="1009" name="Google Shape;1009;p43"/>
            <p:cNvSpPr/>
            <p:nvPr/>
          </p:nvSpPr>
          <p:spPr>
            <a:xfrm rot="10800000">
              <a:off x="8271014" y="4560747"/>
              <a:ext cx="1162072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3" name="Google Shape;1013;p43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1014" name="Google Shape;1014;p43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3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3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7" name="Google Shape;1017;p43"/>
          <p:cNvSpPr/>
          <p:nvPr/>
        </p:nvSpPr>
        <p:spPr>
          <a:xfrm rot="-5690359">
            <a:off x="2616213" y="-467930"/>
            <a:ext cx="1007852" cy="1007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3"/>
          <p:cNvSpPr/>
          <p:nvPr/>
        </p:nvSpPr>
        <p:spPr>
          <a:xfrm rot="10381533">
            <a:off x="-475389" y="-1572036"/>
            <a:ext cx="2984630" cy="297671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3"/>
          <p:cNvSpPr/>
          <p:nvPr/>
        </p:nvSpPr>
        <p:spPr>
          <a:xfrm>
            <a:off x="-821900" y="1266297"/>
            <a:ext cx="1581963" cy="1554245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3"/>
          <p:cNvSpPr txBox="1"/>
          <p:nvPr>
            <p:ph type="title"/>
          </p:nvPr>
        </p:nvSpPr>
        <p:spPr>
          <a:xfrm>
            <a:off x="2843988" y="3849325"/>
            <a:ext cx="3456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1" name="Google Shape;1021;p43"/>
          <p:cNvSpPr txBox="1"/>
          <p:nvPr>
            <p:ph idx="1" type="subTitle"/>
          </p:nvPr>
        </p:nvSpPr>
        <p:spPr>
          <a:xfrm>
            <a:off x="2383638" y="2218950"/>
            <a:ext cx="4376700" cy="15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grpSp>
        <p:nvGrpSpPr>
          <p:cNvPr id="1022" name="Google Shape;1022;p43"/>
          <p:cNvGrpSpPr/>
          <p:nvPr/>
        </p:nvGrpSpPr>
        <p:grpSpPr>
          <a:xfrm flipH="1" rot="5400000">
            <a:off x="8590078" y="1667694"/>
            <a:ext cx="734657" cy="959451"/>
            <a:chOff x="252065" y="-23"/>
            <a:chExt cx="734657" cy="959451"/>
          </a:xfrm>
        </p:grpSpPr>
        <p:sp>
          <p:nvSpPr>
            <p:cNvPr id="1023" name="Google Shape;1023;p43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4"/>
          <p:cNvSpPr txBox="1"/>
          <p:nvPr>
            <p:ph hasCustomPrompt="1" type="title"/>
          </p:nvPr>
        </p:nvSpPr>
        <p:spPr>
          <a:xfrm>
            <a:off x="709350" y="1589550"/>
            <a:ext cx="7725300" cy="15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9" name="Google Shape;1029;p44"/>
          <p:cNvSpPr txBox="1"/>
          <p:nvPr>
            <p:ph idx="1" type="body"/>
          </p:nvPr>
        </p:nvSpPr>
        <p:spPr>
          <a:xfrm>
            <a:off x="709350" y="3161850"/>
            <a:ext cx="7725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5"/>
          <p:cNvSpPr txBox="1"/>
          <p:nvPr>
            <p:ph type="ctrTitle"/>
          </p:nvPr>
        </p:nvSpPr>
        <p:spPr>
          <a:xfrm>
            <a:off x="1831038" y="537500"/>
            <a:ext cx="5481900" cy="932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500"/>
              <a:buNone/>
              <a:defRPr sz="8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2" name="Google Shape;1032;p45"/>
          <p:cNvSpPr txBox="1"/>
          <p:nvPr>
            <p:ph idx="1" type="subTitle"/>
          </p:nvPr>
        </p:nvSpPr>
        <p:spPr>
          <a:xfrm>
            <a:off x="1831050" y="1546116"/>
            <a:ext cx="5481900" cy="103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3" name="Google Shape;1033;p45"/>
          <p:cNvSpPr txBox="1"/>
          <p:nvPr/>
        </p:nvSpPr>
        <p:spPr>
          <a:xfrm>
            <a:off x="2833350" y="3612588"/>
            <a:ext cx="34773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illustrations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034" name="Google Shape;1034;p45"/>
          <p:cNvGrpSpPr/>
          <p:nvPr/>
        </p:nvGrpSpPr>
        <p:grpSpPr>
          <a:xfrm rot="10800000">
            <a:off x="1186886" y="-462275"/>
            <a:ext cx="6899589" cy="6084938"/>
            <a:chOff x="897675" y="-234291"/>
            <a:chExt cx="6899589" cy="6084938"/>
          </a:xfrm>
        </p:grpSpPr>
        <p:sp>
          <p:nvSpPr>
            <p:cNvPr id="1035" name="Google Shape;1035;p45"/>
            <p:cNvSpPr/>
            <p:nvPr/>
          </p:nvSpPr>
          <p:spPr>
            <a:xfrm>
              <a:off x="897675" y="253700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 rot="-5690340">
              <a:off x="2490991" y="-190202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 rot="10381545">
              <a:off x="6141264" y="4198534"/>
              <a:ext cx="1566919" cy="1562765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45"/>
          <p:cNvGrpSpPr/>
          <p:nvPr/>
        </p:nvGrpSpPr>
        <p:grpSpPr>
          <a:xfrm>
            <a:off x="7869598" y="-9"/>
            <a:ext cx="1274414" cy="5143540"/>
            <a:chOff x="7869598" y="-9"/>
            <a:chExt cx="1274414" cy="5143540"/>
          </a:xfrm>
        </p:grpSpPr>
        <p:grpSp>
          <p:nvGrpSpPr>
            <p:cNvPr id="1039" name="Google Shape;1039;p45"/>
            <p:cNvGrpSpPr/>
            <p:nvPr/>
          </p:nvGrpSpPr>
          <p:grpSpPr>
            <a:xfrm flipH="1">
              <a:off x="7961459" y="-9"/>
              <a:ext cx="1182553" cy="1044032"/>
              <a:chOff x="489948" y="1050241"/>
              <a:chExt cx="1182553" cy="1044032"/>
            </a:xfrm>
          </p:grpSpPr>
          <p:sp>
            <p:nvSpPr>
              <p:cNvPr id="1040" name="Google Shape;1040;p45"/>
              <p:cNvSpPr/>
              <p:nvPr/>
            </p:nvSpPr>
            <p:spPr>
              <a:xfrm>
                <a:off x="1474950" y="1050241"/>
                <a:ext cx="121947" cy="651033"/>
              </a:xfrm>
              <a:custGeom>
                <a:rect b="b" l="l" r="r" t="t"/>
                <a:pathLst>
                  <a:path extrusionOk="0" h="7323" w="2823">
                    <a:moveTo>
                      <a:pt x="0" y="0"/>
                    </a:moveTo>
                    <a:lnTo>
                      <a:pt x="0" y="7323"/>
                    </a:lnTo>
                    <a:lnTo>
                      <a:pt x="2822" y="7323"/>
                    </a:lnTo>
                    <a:lnTo>
                      <a:pt x="28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5"/>
              <p:cNvSpPr/>
              <p:nvPr/>
            </p:nvSpPr>
            <p:spPr>
              <a:xfrm>
                <a:off x="489948" y="1903890"/>
                <a:ext cx="873418" cy="122472"/>
              </a:xfrm>
              <a:custGeom>
                <a:rect b="b" l="l" r="r" t="t"/>
                <a:pathLst>
                  <a:path extrusionOk="0" h="2835" w="20218">
                    <a:moveTo>
                      <a:pt x="1" y="1"/>
                    </a:moveTo>
                    <a:lnTo>
                      <a:pt x="1" y="2834"/>
                    </a:lnTo>
                    <a:lnTo>
                      <a:pt x="20218" y="2834"/>
                    </a:lnTo>
                    <a:lnTo>
                      <a:pt x="202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5"/>
              <p:cNvSpPr/>
              <p:nvPr/>
            </p:nvSpPr>
            <p:spPr>
              <a:xfrm>
                <a:off x="1229615" y="1535611"/>
                <a:ext cx="377050" cy="498960"/>
              </a:xfrm>
              <a:custGeom>
                <a:rect b="b" l="l" r="r" t="t"/>
                <a:pathLst>
                  <a:path extrusionOk="0" h="11550" w="8728">
                    <a:moveTo>
                      <a:pt x="5453" y="1"/>
                    </a:moveTo>
                    <a:lnTo>
                      <a:pt x="5453" y="2596"/>
                    </a:lnTo>
                    <a:cubicBezTo>
                      <a:pt x="5453" y="6549"/>
                      <a:pt x="5215" y="8276"/>
                      <a:pt x="1262" y="8276"/>
                    </a:cubicBezTo>
                    <a:lnTo>
                      <a:pt x="0" y="8276"/>
                    </a:lnTo>
                    <a:lnTo>
                      <a:pt x="0" y="11550"/>
                    </a:lnTo>
                    <a:lnTo>
                      <a:pt x="1262" y="11550"/>
                    </a:lnTo>
                    <a:cubicBezTo>
                      <a:pt x="7025" y="11550"/>
                      <a:pt x="8727" y="8347"/>
                      <a:pt x="8727" y="2596"/>
                    </a:cubicBezTo>
                    <a:lnTo>
                      <a:pt x="87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5"/>
              <p:cNvSpPr/>
              <p:nvPr/>
            </p:nvSpPr>
            <p:spPr>
              <a:xfrm>
                <a:off x="1195660" y="1828290"/>
                <a:ext cx="70502" cy="265982"/>
              </a:xfrm>
              <a:custGeom>
                <a:rect b="b" l="l" r="r" t="t"/>
                <a:pathLst>
                  <a:path extrusionOk="0" h="6157" w="1632">
                    <a:moveTo>
                      <a:pt x="810" y="1"/>
                    </a:moveTo>
                    <a:cubicBezTo>
                      <a:pt x="358" y="1"/>
                      <a:pt x="0" y="370"/>
                      <a:pt x="0" y="822"/>
                    </a:cubicBezTo>
                    <a:lnTo>
                      <a:pt x="0" y="5335"/>
                    </a:lnTo>
                    <a:cubicBezTo>
                      <a:pt x="0" y="5787"/>
                      <a:pt x="358" y="6156"/>
                      <a:pt x="810" y="6156"/>
                    </a:cubicBezTo>
                    <a:cubicBezTo>
                      <a:pt x="1274" y="6156"/>
                      <a:pt x="1631" y="5787"/>
                      <a:pt x="1631" y="5335"/>
                    </a:cubicBezTo>
                    <a:lnTo>
                      <a:pt x="1631" y="822"/>
                    </a:lnTo>
                    <a:cubicBezTo>
                      <a:pt x="1631" y="370"/>
                      <a:pt x="1274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5"/>
              <p:cNvSpPr/>
              <p:nvPr/>
            </p:nvSpPr>
            <p:spPr>
              <a:xfrm>
                <a:off x="1407037" y="1500144"/>
                <a:ext cx="265464" cy="71021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cubicBezTo>
                      <a:pt x="1" y="1274"/>
                      <a:pt x="370" y="1643"/>
                      <a:pt x="822" y="1643"/>
                    </a:cubicBezTo>
                    <a:lnTo>
                      <a:pt x="5323" y="1643"/>
                    </a:lnTo>
                    <a:cubicBezTo>
                      <a:pt x="5787" y="1643"/>
                      <a:pt x="6144" y="1274"/>
                      <a:pt x="6144" y="822"/>
                    </a:cubicBezTo>
                    <a:cubicBezTo>
                      <a:pt x="6144" y="369"/>
                      <a:pt x="5787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5" name="Google Shape;1045;p45"/>
            <p:cNvGrpSpPr/>
            <p:nvPr/>
          </p:nvGrpSpPr>
          <p:grpSpPr>
            <a:xfrm flipH="1">
              <a:off x="7869598" y="9"/>
              <a:ext cx="1044696" cy="5143522"/>
              <a:chOff x="150966" y="9"/>
              <a:chExt cx="1044696" cy="5143522"/>
            </a:xfrm>
          </p:grpSpPr>
          <p:sp>
            <p:nvSpPr>
              <p:cNvPr id="1046" name="Google Shape;1046;p45"/>
              <p:cNvSpPr/>
              <p:nvPr/>
            </p:nvSpPr>
            <p:spPr>
              <a:xfrm>
                <a:off x="209063" y="9"/>
                <a:ext cx="122472" cy="5143522"/>
              </a:xfrm>
              <a:custGeom>
                <a:rect b="b" l="l" r="r" t="t"/>
                <a:pathLst>
                  <a:path extrusionOk="0" h="119063" w="2835">
                    <a:moveTo>
                      <a:pt x="1" y="0"/>
                    </a:moveTo>
                    <a:lnTo>
                      <a:pt x="1" y="119063"/>
                    </a:lnTo>
                    <a:lnTo>
                      <a:pt x="2835" y="119063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5"/>
              <p:cNvSpPr/>
              <p:nvPr/>
            </p:nvSpPr>
            <p:spPr>
              <a:xfrm>
                <a:off x="467787" y="3182799"/>
                <a:ext cx="292723" cy="121910"/>
              </a:xfrm>
              <a:custGeom>
                <a:rect b="b" l="l" r="r" t="t"/>
                <a:pathLst>
                  <a:path extrusionOk="0" h="2822" w="6776">
                    <a:moveTo>
                      <a:pt x="1" y="0"/>
                    </a:moveTo>
                    <a:lnTo>
                      <a:pt x="1" y="2822"/>
                    </a:lnTo>
                    <a:lnTo>
                      <a:pt x="6775" y="2822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8" name="Google Shape;1048;p45"/>
              <p:cNvGrpSpPr/>
              <p:nvPr/>
            </p:nvGrpSpPr>
            <p:grpSpPr>
              <a:xfrm>
                <a:off x="150966" y="2863422"/>
                <a:ext cx="458827" cy="739670"/>
                <a:chOff x="926875" y="5874100"/>
                <a:chExt cx="265525" cy="428050"/>
              </a:xfrm>
            </p:grpSpPr>
            <p:sp>
              <p:nvSpPr>
                <p:cNvPr id="1049" name="Google Shape;1049;p45"/>
                <p:cNvSpPr/>
                <p:nvPr/>
              </p:nvSpPr>
              <p:spPr>
                <a:xfrm>
                  <a:off x="957225" y="5892250"/>
                  <a:ext cx="81900" cy="393825"/>
                </a:xfrm>
                <a:custGeom>
                  <a:rect b="b" l="l" r="r" t="t"/>
                  <a:pathLst>
                    <a:path extrusionOk="0" h="15753" w="3276">
                      <a:moveTo>
                        <a:pt x="1" y="1"/>
                      </a:moveTo>
                      <a:lnTo>
                        <a:pt x="1" y="15753"/>
                      </a:lnTo>
                      <a:lnTo>
                        <a:pt x="3275" y="15753"/>
                      </a:lnTo>
                      <a:lnTo>
                        <a:pt x="32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45"/>
                <p:cNvSpPr/>
                <p:nvPr/>
              </p:nvSpPr>
              <p:spPr>
                <a:xfrm>
                  <a:off x="957225" y="6054775"/>
                  <a:ext cx="217025" cy="82175"/>
                </a:xfrm>
                <a:custGeom>
                  <a:rect b="b" l="l" r="r" t="t"/>
                  <a:pathLst>
                    <a:path extrusionOk="0" h="3287" w="8681">
                      <a:moveTo>
                        <a:pt x="1" y="0"/>
                      </a:moveTo>
                      <a:lnTo>
                        <a:pt x="1" y="3287"/>
                      </a:lnTo>
                      <a:lnTo>
                        <a:pt x="8681" y="3287"/>
                      </a:lnTo>
                      <a:lnTo>
                        <a:pt x="868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45"/>
                <p:cNvSpPr/>
                <p:nvPr/>
              </p:nvSpPr>
              <p:spPr>
                <a:xfrm>
                  <a:off x="926875" y="6266100"/>
                  <a:ext cx="142600" cy="36050"/>
                </a:xfrm>
                <a:custGeom>
                  <a:rect b="b" l="l" r="r" t="t"/>
                  <a:pathLst>
                    <a:path extrusionOk="0" h="1442" w="5704">
                      <a:moveTo>
                        <a:pt x="727" y="1"/>
                      </a:moveTo>
                      <a:cubicBezTo>
                        <a:pt x="524" y="1"/>
                        <a:pt x="346" y="84"/>
                        <a:pt x="215" y="215"/>
                      </a:cubicBezTo>
                      <a:cubicBezTo>
                        <a:pt x="84" y="346"/>
                        <a:pt x="0" y="525"/>
                        <a:pt x="0" y="727"/>
                      </a:cubicBezTo>
                      <a:cubicBezTo>
                        <a:pt x="0" y="1120"/>
                        <a:pt x="322" y="1441"/>
                        <a:pt x="727" y="1441"/>
                      </a:cubicBezTo>
                      <a:lnTo>
                        <a:pt x="4989" y="1441"/>
                      </a:lnTo>
                      <a:cubicBezTo>
                        <a:pt x="5180" y="1441"/>
                        <a:pt x="5358" y="1370"/>
                        <a:pt x="5489" y="1239"/>
                      </a:cubicBezTo>
                      <a:cubicBezTo>
                        <a:pt x="5513" y="1215"/>
                        <a:pt x="5537" y="1191"/>
                        <a:pt x="5549" y="1180"/>
                      </a:cubicBezTo>
                      <a:cubicBezTo>
                        <a:pt x="5644" y="1049"/>
                        <a:pt x="5704" y="894"/>
                        <a:pt x="5704" y="727"/>
                      </a:cubicBezTo>
                      <a:cubicBezTo>
                        <a:pt x="5704" y="549"/>
                        <a:pt x="5644" y="394"/>
                        <a:pt x="5549" y="275"/>
                      </a:cubicBezTo>
                      <a:cubicBezTo>
                        <a:pt x="5418" y="108"/>
                        <a:pt x="5215" y="1"/>
                        <a:pt x="49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45"/>
                <p:cNvSpPr/>
                <p:nvPr/>
              </p:nvSpPr>
              <p:spPr>
                <a:xfrm>
                  <a:off x="1156375" y="6024700"/>
                  <a:ext cx="36025" cy="142600"/>
                </a:xfrm>
                <a:custGeom>
                  <a:rect b="b" l="l" r="r" t="t"/>
                  <a:pathLst>
                    <a:path extrusionOk="0" h="5704" w="1441">
                      <a:moveTo>
                        <a:pt x="715" y="1"/>
                      </a:moveTo>
                      <a:cubicBezTo>
                        <a:pt x="631" y="1"/>
                        <a:pt x="560" y="13"/>
                        <a:pt x="476" y="37"/>
                      </a:cubicBezTo>
                      <a:cubicBezTo>
                        <a:pt x="203" y="132"/>
                        <a:pt x="0" y="406"/>
                        <a:pt x="0" y="715"/>
                      </a:cubicBezTo>
                      <a:lnTo>
                        <a:pt x="0" y="4978"/>
                      </a:lnTo>
                      <a:cubicBezTo>
                        <a:pt x="0" y="5299"/>
                        <a:pt x="203" y="5561"/>
                        <a:pt x="476" y="5656"/>
                      </a:cubicBezTo>
                      <a:cubicBezTo>
                        <a:pt x="560" y="5692"/>
                        <a:pt x="631" y="5704"/>
                        <a:pt x="715" y="5704"/>
                      </a:cubicBezTo>
                      <a:cubicBezTo>
                        <a:pt x="1119" y="5704"/>
                        <a:pt x="1441" y="5383"/>
                        <a:pt x="1441" y="4978"/>
                      </a:cubicBezTo>
                      <a:lnTo>
                        <a:pt x="1441" y="715"/>
                      </a:lnTo>
                      <a:cubicBezTo>
                        <a:pt x="1441" y="322"/>
                        <a:pt x="1119" y="1"/>
                        <a:pt x="7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45"/>
                <p:cNvSpPr/>
                <p:nvPr/>
              </p:nvSpPr>
              <p:spPr>
                <a:xfrm>
                  <a:off x="926875" y="5874100"/>
                  <a:ext cx="142600" cy="36325"/>
                </a:xfrm>
                <a:custGeom>
                  <a:rect b="b" l="l" r="r" t="t"/>
                  <a:pathLst>
                    <a:path extrusionOk="0" h="1453" w="5704">
                      <a:moveTo>
                        <a:pt x="727" y="0"/>
                      </a:moveTo>
                      <a:cubicBezTo>
                        <a:pt x="322" y="0"/>
                        <a:pt x="0" y="322"/>
                        <a:pt x="0" y="727"/>
                      </a:cubicBezTo>
                      <a:cubicBezTo>
                        <a:pt x="0" y="1120"/>
                        <a:pt x="322" y="1453"/>
                        <a:pt x="727" y="1453"/>
                      </a:cubicBezTo>
                      <a:lnTo>
                        <a:pt x="4989" y="1453"/>
                      </a:lnTo>
                      <a:cubicBezTo>
                        <a:pt x="5215" y="1453"/>
                        <a:pt x="5418" y="1346"/>
                        <a:pt x="5549" y="1179"/>
                      </a:cubicBezTo>
                      <a:cubicBezTo>
                        <a:pt x="5644" y="1048"/>
                        <a:pt x="5704" y="893"/>
                        <a:pt x="5704" y="727"/>
                      </a:cubicBezTo>
                      <a:cubicBezTo>
                        <a:pt x="5704" y="560"/>
                        <a:pt x="5644" y="393"/>
                        <a:pt x="5549" y="274"/>
                      </a:cubicBezTo>
                      <a:cubicBezTo>
                        <a:pt x="5418" y="108"/>
                        <a:pt x="5215" y="0"/>
                        <a:pt x="49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4" name="Google Shape;1054;p45"/>
              <p:cNvSpPr/>
              <p:nvPr/>
            </p:nvSpPr>
            <p:spPr>
              <a:xfrm>
                <a:off x="716747" y="2991942"/>
                <a:ext cx="478915" cy="478915"/>
              </a:xfrm>
              <a:custGeom>
                <a:rect b="b" l="l" r="r" t="t"/>
                <a:pathLst>
                  <a:path extrusionOk="0" h="11086" w="11086">
                    <a:moveTo>
                      <a:pt x="5537" y="1192"/>
                    </a:moveTo>
                    <a:cubicBezTo>
                      <a:pt x="7942" y="1192"/>
                      <a:pt x="9894" y="3132"/>
                      <a:pt x="9894" y="5537"/>
                    </a:cubicBezTo>
                    <a:cubicBezTo>
                      <a:pt x="9894" y="7942"/>
                      <a:pt x="7942" y="9895"/>
                      <a:pt x="5537" y="9895"/>
                    </a:cubicBezTo>
                    <a:cubicBezTo>
                      <a:pt x="3132" y="9895"/>
                      <a:pt x="1191" y="7942"/>
                      <a:pt x="1191" y="5537"/>
                    </a:cubicBezTo>
                    <a:cubicBezTo>
                      <a:pt x="1191" y="3132"/>
                      <a:pt x="3132" y="1192"/>
                      <a:pt x="5537" y="1192"/>
                    </a:cubicBezTo>
                    <a:close/>
                    <a:moveTo>
                      <a:pt x="5537" y="1"/>
                    </a:moveTo>
                    <a:cubicBezTo>
                      <a:pt x="2477" y="1"/>
                      <a:pt x="0" y="2477"/>
                      <a:pt x="0" y="5537"/>
                    </a:cubicBezTo>
                    <a:cubicBezTo>
                      <a:pt x="0" y="8597"/>
                      <a:pt x="2477" y="11086"/>
                      <a:pt x="5537" y="11086"/>
                    </a:cubicBezTo>
                    <a:cubicBezTo>
                      <a:pt x="8597" y="11086"/>
                      <a:pt x="11085" y="8597"/>
                      <a:pt x="11085" y="5537"/>
                    </a:cubicBezTo>
                    <a:cubicBezTo>
                      <a:pt x="11085" y="2477"/>
                      <a:pt x="8597" y="1"/>
                      <a:pt x="5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45"/>
              <p:cNvSpPr/>
              <p:nvPr/>
            </p:nvSpPr>
            <p:spPr>
              <a:xfrm>
                <a:off x="800080" y="3075275"/>
                <a:ext cx="311731" cy="224294"/>
              </a:xfrm>
              <a:custGeom>
                <a:rect b="b" l="l" r="r" t="t"/>
                <a:pathLst>
                  <a:path extrusionOk="0" h="5192" w="7216">
                    <a:moveTo>
                      <a:pt x="3608" y="1"/>
                    </a:moveTo>
                    <a:cubicBezTo>
                      <a:pt x="1822" y="1"/>
                      <a:pt x="334" y="1310"/>
                      <a:pt x="48" y="3013"/>
                    </a:cubicBezTo>
                    <a:cubicBezTo>
                      <a:pt x="24" y="3215"/>
                      <a:pt x="0" y="3406"/>
                      <a:pt x="0" y="3608"/>
                    </a:cubicBezTo>
                    <a:cubicBezTo>
                      <a:pt x="0" y="4180"/>
                      <a:pt x="131" y="4716"/>
                      <a:pt x="369" y="5192"/>
                    </a:cubicBezTo>
                    <a:lnTo>
                      <a:pt x="2167" y="5192"/>
                    </a:lnTo>
                    <a:cubicBezTo>
                      <a:pt x="1738" y="4799"/>
                      <a:pt x="1477" y="4239"/>
                      <a:pt x="1477" y="3608"/>
                    </a:cubicBezTo>
                    <a:cubicBezTo>
                      <a:pt x="1477" y="3406"/>
                      <a:pt x="1500" y="3203"/>
                      <a:pt x="1560" y="3013"/>
                    </a:cubicBezTo>
                    <a:cubicBezTo>
                      <a:pt x="1810" y="2120"/>
                      <a:pt x="2631" y="1477"/>
                      <a:pt x="3608" y="1477"/>
                    </a:cubicBezTo>
                    <a:cubicBezTo>
                      <a:pt x="4786" y="1477"/>
                      <a:pt x="5751" y="2430"/>
                      <a:pt x="5751" y="3608"/>
                    </a:cubicBezTo>
                    <a:cubicBezTo>
                      <a:pt x="5751" y="4239"/>
                      <a:pt x="5477" y="4799"/>
                      <a:pt x="5048" y="5192"/>
                    </a:cubicBezTo>
                    <a:lnTo>
                      <a:pt x="6858" y="5192"/>
                    </a:lnTo>
                    <a:cubicBezTo>
                      <a:pt x="7084" y="4716"/>
                      <a:pt x="7215" y="4180"/>
                      <a:pt x="7215" y="3608"/>
                    </a:cubicBezTo>
                    <a:cubicBezTo>
                      <a:pt x="7215" y="1620"/>
                      <a:pt x="5596" y="1"/>
                      <a:pt x="3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45"/>
              <p:cNvSpPr/>
              <p:nvPr/>
            </p:nvSpPr>
            <p:spPr>
              <a:xfrm>
                <a:off x="927605" y="3061926"/>
                <a:ext cx="57672" cy="241272"/>
              </a:xfrm>
              <a:custGeom>
                <a:rect b="b" l="l" r="r" t="t"/>
                <a:pathLst>
                  <a:path extrusionOk="0" h="5585" w="1335">
                    <a:moveTo>
                      <a:pt x="656" y="0"/>
                    </a:moveTo>
                    <a:lnTo>
                      <a:pt x="584" y="3262"/>
                    </a:lnTo>
                    <a:cubicBezTo>
                      <a:pt x="251" y="3298"/>
                      <a:pt x="1" y="3584"/>
                      <a:pt x="1" y="3917"/>
                    </a:cubicBezTo>
                    <a:cubicBezTo>
                      <a:pt x="1" y="4251"/>
                      <a:pt x="239" y="4525"/>
                      <a:pt x="549" y="4572"/>
                    </a:cubicBezTo>
                    <a:lnTo>
                      <a:pt x="537" y="5584"/>
                    </a:lnTo>
                    <a:lnTo>
                      <a:pt x="811" y="5584"/>
                    </a:lnTo>
                    <a:lnTo>
                      <a:pt x="787" y="4572"/>
                    </a:lnTo>
                    <a:cubicBezTo>
                      <a:pt x="1096" y="4525"/>
                      <a:pt x="1334" y="4251"/>
                      <a:pt x="1334" y="3917"/>
                    </a:cubicBezTo>
                    <a:cubicBezTo>
                      <a:pt x="1334" y="3584"/>
                      <a:pt x="1084" y="3298"/>
                      <a:pt x="763" y="3262"/>
                    </a:cubicBez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45"/>
              <p:cNvSpPr/>
              <p:nvPr/>
            </p:nvSpPr>
            <p:spPr>
              <a:xfrm>
                <a:off x="800080" y="3205392"/>
                <a:ext cx="93658" cy="94176"/>
              </a:xfrm>
              <a:custGeom>
                <a:rect b="b" l="l" r="r" t="t"/>
                <a:pathLst>
                  <a:path extrusionOk="0" h="2180" w="2168">
                    <a:moveTo>
                      <a:pt x="48" y="1"/>
                    </a:moveTo>
                    <a:cubicBezTo>
                      <a:pt x="24" y="203"/>
                      <a:pt x="0" y="394"/>
                      <a:pt x="0" y="596"/>
                    </a:cubicBezTo>
                    <a:cubicBezTo>
                      <a:pt x="0" y="1168"/>
                      <a:pt x="131" y="1704"/>
                      <a:pt x="369" y="2180"/>
                    </a:cubicBezTo>
                    <a:lnTo>
                      <a:pt x="2167" y="2180"/>
                    </a:lnTo>
                    <a:cubicBezTo>
                      <a:pt x="1738" y="1787"/>
                      <a:pt x="1477" y="1227"/>
                      <a:pt x="1477" y="596"/>
                    </a:cubicBezTo>
                    <a:cubicBezTo>
                      <a:pt x="1477" y="394"/>
                      <a:pt x="1500" y="191"/>
                      <a:pt x="1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8" name="Google Shape;1058;p45"/>
          <p:cNvGrpSpPr/>
          <p:nvPr/>
        </p:nvGrpSpPr>
        <p:grpSpPr>
          <a:xfrm>
            <a:off x="-4" y="406"/>
            <a:ext cx="1658143" cy="5142859"/>
            <a:chOff x="-4" y="406"/>
            <a:chExt cx="1658143" cy="5142859"/>
          </a:xfrm>
        </p:grpSpPr>
        <p:grpSp>
          <p:nvGrpSpPr>
            <p:cNvPr id="1059" name="Google Shape;1059;p45"/>
            <p:cNvGrpSpPr/>
            <p:nvPr/>
          </p:nvGrpSpPr>
          <p:grpSpPr>
            <a:xfrm>
              <a:off x="187832" y="3612299"/>
              <a:ext cx="499050" cy="489937"/>
              <a:chOff x="7724587" y="136207"/>
              <a:chExt cx="652865" cy="641026"/>
            </a:xfrm>
          </p:grpSpPr>
          <p:sp>
            <p:nvSpPr>
              <p:cNvPr id="1060" name="Google Shape;1060;p45"/>
              <p:cNvSpPr/>
              <p:nvPr/>
            </p:nvSpPr>
            <p:spPr>
              <a:xfrm>
                <a:off x="7764726" y="177859"/>
                <a:ext cx="570037" cy="559753"/>
              </a:xfrm>
              <a:custGeom>
                <a:rect b="b" l="l" r="r" t="t"/>
                <a:pathLst>
                  <a:path extrusionOk="0" h="12955" w="13193">
                    <a:moveTo>
                      <a:pt x="6597" y="918"/>
                    </a:moveTo>
                    <a:cubicBezTo>
                      <a:pt x="9728" y="918"/>
                      <a:pt x="12264" y="3406"/>
                      <a:pt x="12264" y="6478"/>
                    </a:cubicBezTo>
                    <a:cubicBezTo>
                      <a:pt x="12264" y="9550"/>
                      <a:pt x="9728" y="12038"/>
                      <a:pt x="6597" y="12038"/>
                    </a:cubicBezTo>
                    <a:cubicBezTo>
                      <a:pt x="3465" y="12038"/>
                      <a:pt x="941" y="9550"/>
                      <a:pt x="941" y="6478"/>
                    </a:cubicBezTo>
                    <a:cubicBezTo>
                      <a:pt x="941" y="3406"/>
                      <a:pt x="3465" y="918"/>
                      <a:pt x="6597" y="918"/>
                    </a:cubicBezTo>
                    <a:close/>
                    <a:moveTo>
                      <a:pt x="6597" y="1"/>
                    </a:moveTo>
                    <a:cubicBezTo>
                      <a:pt x="2953" y="1"/>
                      <a:pt x="0" y="2894"/>
                      <a:pt x="0" y="6478"/>
                    </a:cubicBezTo>
                    <a:cubicBezTo>
                      <a:pt x="0" y="10050"/>
                      <a:pt x="2953" y="12955"/>
                      <a:pt x="6597" y="12955"/>
                    </a:cubicBezTo>
                    <a:cubicBezTo>
                      <a:pt x="10240" y="12955"/>
                      <a:pt x="13193" y="10050"/>
                      <a:pt x="13193" y="6478"/>
                    </a:cubicBezTo>
                    <a:cubicBezTo>
                      <a:pt x="13193" y="2894"/>
                      <a:pt x="10240" y="1"/>
                      <a:pt x="6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5"/>
              <p:cNvSpPr/>
              <p:nvPr/>
            </p:nvSpPr>
            <p:spPr>
              <a:xfrm>
                <a:off x="7961753" y="370780"/>
                <a:ext cx="176503" cy="173435"/>
              </a:xfrm>
              <a:custGeom>
                <a:rect b="b" l="l" r="r" t="t"/>
                <a:pathLst>
                  <a:path extrusionOk="0" h="4014" w="4085">
                    <a:moveTo>
                      <a:pt x="2037" y="668"/>
                    </a:moveTo>
                    <a:cubicBezTo>
                      <a:pt x="2787" y="668"/>
                      <a:pt x="3406" y="1275"/>
                      <a:pt x="3406" y="2013"/>
                    </a:cubicBezTo>
                    <a:cubicBezTo>
                      <a:pt x="3406" y="2751"/>
                      <a:pt x="2787" y="3346"/>
                      <a:pt x="2037" y="3346"/>
                    </a:cubicBezTo>
                    <a:cubicBezTo>
                      <a:pt x="1286" y="3346"/>
                      <a:pt x="667" y="2751"/>
                      <a:pt x="667" y="2013"/>
                    </a:cubicBezTo>
                    <a:cubicBezTo>
                      <a:pt x="667" y="1275"/>
                      <a:pt x="1286" y="668"/>
                      <a:pt x="2037" y="668"/>
                    </a:cubicBezTo>
                    <a:close/>
                    <a:moveTo>
                      <a:pt x="2037" y="1"/>
                    </a:moveTo>
                    <a:cubicBezTo>
                      <a:pt x="905" y="1"/>
                      <a:pt x="1" y="906"/>
                      <a:pt x="1" y="2013"/>
                    </a:cubicBezTo>
                    <a:cubicBezTo>
                      <a:pt x="1" y="3120"/>
                      <a:pt x="905" y="4013"/>
                      <a:pt x="2037" y="4013"/>
                    </a:cubicBezTo>
                    <a:cubicBezTo>
                      <a:pt x="3168" y="4013"/>
                      <a:pt x="4084" y="3120"/>
                      <a:pt x="4084" y="2013"/>
                    </a:cubicBezTo>
                    <a:cubicBezTo>
                      <a:pt x="4084" y="906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5"/>
              <p:cNvSpPr/>
              <p:nvPr/>
            </p:nvSpPr>
            <p:spPr>
              <a:xfrm>
                <a:off x="8021941" y="136207"/>
                <a:ext cx="58157" cy="54053"/>
              </a:xfrm>
              <a:custGeom>
                <a:rect b="b" l="l" r="r" t="t"/>
                <a:pathLst>
                  <a:path extrusionOk="0" h="1251" w="1346">
                    <a:moveTo>
                      <a:pt x="346" y="1"/>
                    </a:moveTo>
                    <a:cubicBezTo>
                      <a:pt x="155" y="1"/>
                      <a:pt x="1" y="155"/>
                      <a:pt x="1" y="346"/>
                    </a:cubicBezTo>
                    <a:lnTo>
                      <a:pt x="1" y="894"/>
                    </a:lnTo>
                    <a:cubicBezTo>
                      <a:pt x="1" y="1096"/>
                      <a:pt x="155" y="1251"/>
                      <a:pt x="346" y="1251"/>
                    </a:cubicBezTo>
                    <a:lnTo>
                      <a:pt x="1001" y="1251"/>
                    </a:lnTo>
                    <a:cubicBezTo>
                      <a:pt x="1191" y="1251"/>
                      <a:pt x="1346" y="1096"/>
                      <a:pt x="1346" y="894"/>
                    </a:cubicBezTo>
                    <a:lnTo>
                      <a:pt x="1346" y="346"/>
                    </a:lnTo>
                    <a:cubicBezTo>
                      <a:pt x="1346" y="155"/>
                      <a:pt x="1191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5"/>
              <p:cNvSpPr/>
              <p:nvPr/>
            </p:nvSpPr>
            <p:spPr>
              <a:xfrm>
                <a:off x="8021941" y="723699"/>
                <a:ext cx="58157" cy="53534"/>
              </a:xfrm>
              <a:custGeom>
                <a:rect b="b" l="l" r="r" t="t"/>
                <a:pathLst>
                  <a:path extrusionOk="0" h="1239" w="1346">
                    <a:moveTo>
                      <a:pt x="346" y="0"/>
                    </a:moveTo>
                    <a:cubicBezTo>
                      <a:pt x="155" y="0"/>
                      <a:pt x="1" y="155"/>
                      <a:pt x="1" y="346"/>
                    </a:cubicBezTo>
                    <a:lnTo>
                      <a:pt x="1" y="893"/>
                    </a:lnTo>
                    <a:cubicBezTo>
                      <a:pt x="1" y="1084"/>
                      <a:pt x="155" y="1239"/>
                      <a:pt x="346" y="1239"/>
                    </a:cubicBezTo>
                    <a:lnTo>
                      <a:pt x="1001" y="1239"/>
                    </a:lnTo>
                    <a:cubicBezTo>
                      <a:pt x="1191" y="1239"/>
                      <a:pt x="1346" y="1084"/>
                      <a:pt x="1346" y="893"/>
                    </a:cubicBezTo>
                    <a:lnTo>
                      <a:pt x="1346" y="346"/>
                    </a:lnTo>
                    <a:cubicBezTo>
                      <a:pt x="1346" y="155"/>
                      <a:pt x="1191" y="0"/>
                      <a:pt x="10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5"/>
              <p:cNvSpPr/>
              <p:nvPr/>
            </p:nvSpPr>
            <p:spPr>
              <a:xfrm>
                <a:off x="8322881" y="428419"/>
                <a:ext cx="54571" cy="57120"/>
              </a:xfrm>
              <a:custGeom>
                <a:rect b="b" l="l" r="r" t="t"/>
                <a:pathLst>
                  <a:path extrusionOk="0" h="1322" w="1263">
                    <a:moveTo>
                      <a:pt x="346" y="0"/>
                    </a:moveTo>
                    <a:cubicBezTo>
                      <a:pt x="156" y="0"/>
                      <a:pt x="1" y="155"/>
                      <a:pt x="1" y="346"/>
                    </a:cubicBezTo>
                    <a:lnTo>
                      <a:pt x="1" y="965"/>
                    </a:lnTo>
                    <a:cubicBezTo>
                      <a:pt x="1" y="1167"/>
                      <a:pt x="156" y="1322"/>
                      <a:pt x="346" y="1322"/>
                    </a:cubicBezTo>
                    <a:lnTo>
                      <a:pt x="918" y="1322"/>
                    </a:lnTo>
                    <a:cubicBezTo>
                      <a:pt x="1108" y="1322"/>
                      <a:pt x="1263" y="1167"/>
                      <a:pt x="1263" y="965"/>
                    </a:cubicBezTo>
                    <a:lnTo>
                      <a:pt x="1263" y="346"/>
                    </a:lnTo>
                    <a:cubicBezTo>
                      <a:pt x="1263" y="155"/>
                      <a:pt x="1108" y="0"/>
                      <a:pt x="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5"/>
              <p:cNvSpPr/>
              <p:nvPr/>
            </p:nvSpPr>
            <p:spPr>
              <a:xfrm>
                <a:off x="7724587" y="428419"/>
                <a:ext cx="55090" cy="57120"/>
              </a:xfrm>
              <a:custGeom>
                <a:rect b="b" l="l" r="r" t="t"/>
                <a:pathLst>
                  <a:path extrusionOk="0" h="1322" w="1275">
                    <a:moveTo>
                      <a:pt x="358" y="0"/>
                    </a:moveTo>
                    <a:cubicBezTo>
                      <a:pt x="156" y="0"/>
                      <a:pt x="1" y="155"/>
                      <a:pt x="1" y="346"/>
                    </a:cubicBezTo>
                    <a:lnTo>
                      <a:pt x="1" y="965"/>
                    </a:lnTo>
                    <a:cubicBezTo>
                      <a:pt x="1" y="1167"/>
                      <a:pt x="156" y="1322"/>
                      <a:pt x="358" y="1322"/>
                    </a:cubicBezTo>
                    <a:lnTo>
                      <a:pt x="918" y="1322"/>
                    </a:lnTo>
                    <a:cubicBezTo>
                      <a:pt x="1120" y="1322"/>
                      <a:pt x="1275" y="1167"/>
                      <a:pt x="1275" y="965"/>
                    </a:cubicBezTo>
                    <a:lnTo>
                      <a:pt x="1275" y="346"/>
                    </a:lnTo>
                    <a:cubicBezTo>
                      <a:pt x="1275" y="155"/>
                      <a:pt x="1120" y="0"/>
                      <a:pt x="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5"/>
              <p:cNvSpPr/>
              <p:nvPr/>
            </p:nvSpPr>
            <p:spPr>
              <a:xfrm>
                <a:off x="8227738" y="631494"/>
                <a:ext cx="69478" cy="66151"/>
              </a:xfrm>
              <a:custGeom>
                <a:rect b="b" l="l" r="r" t="t"/>
                <a:pathLst>
                  <a:path extrusionOk="0" h="1531" w="1608">
                    <a:moveTo>
                      <a:pt x="832" y="0"/>
                    </a:moveTo>
                    <a:cubicBezTo>
                      <a:pt x="744" y="0"/>
                      <a:pt x="655" y="33"/>
                      <a:pt x="583" y="99"/>
                    </a:cubicBezTo>
                    <a:lnTo>
                      <a:pt x="131" y="539"/>
                    </a:lnTo>
                    <a:cubicBezTo>
                      <a:pt x="0" y="682"/>
                      <a:pt x="0" y="896"/>
                      <a:pt x="131" y="1039"/>
                    </a:cubicBezTo>
                    <a:lnTo>
                      <a:pt x="536" y="1432"/>
                    </a:lnTo>
                    <a:cubicBezTo>
                      <a:pt x="601" y="1498"/>
                      <a:pt x="688" y="1530"/>
                      <a:pt x="775" y="1530"/>
                    </a:cubicBezTo>
                    <a:cubicBezTo>
                      <a:pt x="863" y="1530"/>
                      <a:pt x="953" y="1498"/>
                      <a:pt x="1024" y="1432"/>
                    </a:cubicBezTo>
                    <a:lnTo>
                      <a:pt x="1476" y="980"/>
                    </a:lnTo>
                    <a:cubicBezTo>
                      <a:pt x="1607" y="849"/>
                      <a:pt x="1607" y="622"/>
                      <a:pt x="1476" y="491"/>
                    </a:cubicBezTo>
                    <a:lnTo>
                      <a:pt x="1072" y="99"/>
                    </a:lnTo>
                    <a:cubicBezTo>
                      <a:pt x="1006" y="33"/>
                      <a:pt x="920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5"/>
              <p:cNvSpPr/>
              <p:nvPr/>
            </p:nvSpPr>
            <p:spPr>
              <a:xfrm>
                <a:off x="7804866" y="215968"/>
                <a:ext cx="69996" cy="66496"/>
              </a:xfrm>
              <a:custGeom>
                <a:rect b="b" l="l" r="r" t="t"/>
                <a:pathLst>
                  <a:path extrusionOk="0" h="1539" w="1620">
                    <a:moveTo>
                      <a:pt x="834" y="0"/>
                    </a:moveTo>
                    <a:cubicBezTo>
                      <a:pt x="747" y="0"/>
                      <a:pt x="661" y="36"/>
                      <a:pt x="595" y="107"/>
                    </a:cubicBezTo>
                    <a:lnTo>
                      <a:pt x="131" y="548"/>
                    </a:lnTo>
                    <a:cubicBezTo>
                      <a:pt x="0" y="679"/>
                      <a:pt x="0" y="905"/>
                      <a:pt x="131" y="1048"/>
                    </a:cubicBezTo>
                    <a:lnTo>
                      <a:pt x="536" y="1441"/>
                    </a:lnTo>
                    <a:cubicBezTo>
                      <a:pt x="601" y="1506"/>
                      <a:pt x="691" y="1539"/>
                      <a:pt x="780" y="1539"/>
                    </a:cubicBezTo>
                    <a:cubicBezTo>
                      <a:pt x="869" y="1539"/>
                      <a:pt x="959" y="1506"/>
                      <a:pt x="1024" y="1441"/>
                    </a:cubicBezTo>
                    <a:lnTo>
                      <a:pt x="1477" y="988"/>
                    </a:lnTo>
                    <a:cubicBezTo>
                      <a:pt x="1619" y="857"/>
                      <a:pt x="1619" y="631"/>
                      <a:pt x="1477" y="500"/>
                    </a:cubicBezTo>
                    <a:lnTo>
                      <a:pt x="1072" y="107"/>
                    </a:lnTo>
                    <a:cubicBezTo>
                      <a:pt x="1006" y="36"/>
                      <a:pt x="920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5"/>
              <p:cNvSpPr/>
              <p:nvPr/>
            </p:nvSpPr>
            <p:spPr>
              <a:xfrm>
                <a:off x="7804866" y="631494"/>
                <a:ext cx="69996" cy="66151"/>
              </a:xfrm>
              <a:custGeom>
                <a:rect b="b" l="l" r="r" t="t"/>
                <a:pathLst>
                  <a:path extrusionOk="0" h="1531" w="1620">
                    <a:moveTo>
                      <a:pt x="780" y="0"/>
                    </a:moveTo>
                    <a:cubicBezTo>
                      <a:pt x="691" y="0"/>
                      <a:pt x="601" y="33"/>
                      <a:pt x="536" y="99"/>
                    </a:cubicBezTo>
                    <a:lnTo>
                      <a:pt x="131" y="491"/>
                    </a:lnTo>
                    <a:cubicBezTo>
                      <a:pt x="0" y="622"/>
                      <a:pt x="0" y="849"/>
                      <a:pt x="131" y="980"/>
                    </a:cubicBezTo>
                    <a:lnTo>
                      <a:pt x="595" y="1432"/>
                    </a:lnTo>
                    <a:cubicBezTo>
                      <a:pt x="661" y="1498"/>
                      <a:pt x="747" y="1530"/>
                      <a:pt x="834" y="1530"/>
                    </a:cubicBezTo>
                    <a:cubicBezTo>
                      <a:pt x="920" y="1530"/>
                      <a:pt x="1006" y="1498"/>
                      <a:pt x="1072" y="1432"/>
                    </a:cubicBezTo>
                    <a:lnTo>
                      <a:pt x="1477" y="1039"/>
                    </a:lnTo>
                    <a:cubicBezTo>
                      <a:pt x="1619" y="896"/>
                      <a:pt x="1619" y="682"/>
                      <a:pt x="1477" y="539"/>
                    </a:cubicBezTo>
                    <a:lnTo>
                      <a:pt x="1024" y="99"/>
                    </a:lnTo>
                    <a:cubicBezTo>
                      <a:pt x="959" y="33"/>
                      <a:pt x="869" y="0"/>
                      <a:pt x="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5"/>
              <p:cNvSpPr/>
              <p:nvPr/>
            </p:nvSpPr>
            <p:spPr>
              <a:xfrm>
                <a:off x="8227738" y="215968"/>
                <a:ext cx="69478" cy="66496"/>
              </a:xfrm>
              <a:custGeom>
                <a:rect b="b" l="l" r="r" t="t"/>
                <a:pathLst>
                  <a:path extrusionOk="0" h="1539" w="1608">
                    <a:moveTo>
                      <a:pt x="775" y="0"/>
                    </a:moveTo>
                    <a:cubicBezTo>
                      <a:pt x="688" y="0"/>
                      <a:pt x="601" y="36"/>
                      <a:pt x="536" y="107"/>
                    </a:cubicBezTo>
                    <a:lnTo>
                      <a:pt x="131" y="500"/>
                    </a:lnTo>
                    <a:cubicBezTo>
                      <a:pt x="0" y="631"/>
                      <a:pt x="0" y="857"/>
                      <a:pt x="131" y="988"/>
                    </a:cubicBezTo>
                    <a:lnTo>
                      <a:pt x="583" y="1441"/>
                    </a:lnTo>
                    <a:cubicBezTo>
                      <a:pt x="655" y="1506"/>
                      <a:pt x="744" y="1539"/>
                      <a:pt x="832" y="1539"/>
                    </a:cubicBezTo>
                    <a:cubicBezTo>
                      <a:pt x="920" y="1539"/>
                      <a:pt x="1006" y="1506"/>
                      <a:pt x="1072" y="1441"/>
                    </a:cubicBezTo>
                    <a:lnTo>
                      <a:pt x="1476" y="1048"/>
                    </a:lnTo>
                    <a:cubicBezTo>
                      <a:pt x="1607" y="905"/>
                      <a:pt x="1607" y="679"/>
                      <a:pt x="1476" y="548"/>
                    </a:cubicBezTo>
                    <a:lnTo>
                      <a:pt x="1024" y="107"/>
                    </a:lnTo>
                    <a:cubicBezTo>
                      <a:pt x="953" y="36"/>
                      <a:pt x="86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5"/>
              <p:cNvSpPr/>
              <p:nvPr/>
            </p:nvSpPr>
            <p:spPr>
              <a:xfrm>
                <a:off x="7738499" y="529697"/>
                <a:ext cx="66928" cy="63904"/>
              </a:xfrm>
              <a:custGeom>
                <a:rect b="b" l="l" r="r" t="t"/>
                <a:pathLst>
                  <a:path extrusionOk="0" h="1479" w="1549">
                    <a:moveTo>
                      <a:pt x="930" y="0"/>
                    </a:moveTo>
                    <a:cubicBezTo>
                      <a:pt x="886" y="0"/>
                      <a:pt x="841" y="8"/>
                      <a:pt x="798" y="26"/>
                    </a:cubicBezTo>
                    <a:lnTo>
                      <a:pt x="274" y="216"/>
                    </a:lnTo>
                    <a:cubicBezTo>
                      <a:pt x="84" y="288"/>
                      <a:pt x="0" y="490"/>
                      <a:pt x="72" y="669"/>
                    </a:cubicBezTo>
                    <a:lnTo>
                      <a:pt x="298" y="1252"/>
                    </a:lnTo>
                    <a:cubicBezTo>
                      <a:pt x="353" y="1390"/>
                      <a:pt x="479" y="1478"/>
                      <a:pt x="616" y="1478"/>
                    </a:cubicBezTo>
                    <a:cubicBezTo>
                      <a:pt x="657" y="1478"/>
                      <a:pt x="698" y="1471"/>
                      <a:pt x="738" y="1454"/>
                    </a:cubicBezTo>
                    <a:lnTo>
                      <a:pt x="1274" y="1252"/>
                    </a:lnTo>
                    <a:cubicBezTo>
                      <a:pt x="1453" y="1192"/>
                      <a:pt x="1548" y="990"/>
                      <a:pt x="1477" y="800"/>
                    </a:cubicBezTo>
                    <a:lnTo>
                      <a:pt x="1250" y="216"/>
                    </a:lnTo>
                    <a:cubicBezTo>
                      <a:pt x="1196" y="81"/>
                      <a:pt x="1067" y="0"/>
                      <a:pt x="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5"/>
              <p:cNvSpPr/>
              <p:nvPr/>
            </p:nvSpPr>
            <p:spPr>
              <a:xfrm>
                <a:off x="8296654" y="320055"/>
                <a:ext cx="66928" cy="63947"/>
              </a:xfrm>
              <a:custGeom>
                <a:rect b="b" l="l" r="r" t="t"/>
                <a:pathLst>
                  <a:path extrusionOk="0" h="1480" w="1549">
                    <a:moveTo>
                      <a:pt x="928" y="1"/>
                    </a:moveTo>
                    <a:cubicBezTo>
                      <a:pt x="888" y="1"/>
                      <a:pt x="849" y="7"/>
                      <a:pt x="810" y="20"/>
                    </a:cubicBezTo>
                    <a:lnTo>
                      <a:pt x="274" y="222"/>
                    </a:lnTo>
                    <a:cubicBezTo>
                      <a:pt x="96" y="294"/>
                      <a:pt x="1" y="496"/>
                      <a:pt x="72" y="675"/>
                    </a:cubicBezTo>
                    <a:lnTo>
                      <a:pt x="298" y="1258"/>
                    </a:lnTo>
                    <a:cubicBezTo>
                      <a:pt x="354" y="1398"/>
                      <a:pt x="491" y="1480"/>
                      <a:pt x="633" y="1480"/>
                    </a:cubicBezTo>
                    <a:cubicBezTo>
                      <a:pt x="672" y="1480"/>
                      <a:pt x="712" y="1473"/>
                      <a:pt x="751" y="1461"/>
                    </a:cubicBezTo>
                    <a:lnTo>
                      <a:pt x="1286" y="1258"/>
                    </a:lnTo>
                    <a:cubicBezTo>
                      <a:pt x="1465" y="1187"/>
                      <a:pt x="1548" y="984"/>
                      <a:pt x="1477" y="806"/>
                    </a:cubicBezTo>
                    <a:lnTo>
                      <a:pt x="1251" y="222"/>
                    </a:lnTo>
                    <a:cubicBezTo>
                      <a:pt x="1204" y="82"/>
                      <a:pt x="1070" y="1"/>
                      <a:pt x="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5"/>
              <p:cNvSpPr/>
              <p:nvPr/>
            </p:nvSpPr>
            <p:spPr>
              <a:xfrm>
                <a:off x="7741567" y="311067"/>
                <a:ext cx="67447" cy="64466"/>
              </a:xfrm>
              <a:custGeom>
                <a:rect b="b" l="l" r="r" t="t"/>
                <a:pathLst>
                  <a:path extrusionOk="0" h="1492" w="1561">
                    <a:moveTo>
                      <a:pt x="644" y="0"/>
                    </a:moveTo>
                    <a:cubicBezTo>
                      <a:pt x="510" y="0"/>
                      <a:pt x="385" y="81"/>
                      <a:pt x="322" y="216"/>
                    </a:cubicBezTo>
                    <a:lnTo>
                      <a:pt x="84" y="788"/>
                    </a:lnTo>
                    <a:cubicBezTo>
                      <a:pt x="1" y="966"/>
                      <a:pt x="84" y="1169"/>
                      <a:pt x="263" y="1240"/>
                    </a:cubicBezTo>
                    <a:lnTo>
                      <a:pt x="786" y="1466"/>
                    </a:lnTo>
                    <a:cubicBezTo>
                      <a:pt x="830" y="1483"/>
                      <a:pt x="874" y="1492"/>
                      <a:pt x="918" y="1492"/>
                    </a:cubicBezTo>
                    <a:cubicBezTo>
                      <a:pt x="1055" y="1492"/>
                      <a:pt x="1185" y="1411"/>
                      <a:pt x="1239" y="1276"/>
                    </a:cubicBezTo>
                    <a:lnTo>
                      <a:pt x="1489" y="704"/>
                    </a:lnTo>
                    <a:cubicBezTo>
                      <a:pt x="1560" y="526"/>
                      <a:pt x="1477" y="311"/>
                      <a:pt x="1298" y="240"/>
                    </a:cubicBezTo>
                    <a:lnTo>
                      <a:pt x="775" y="26"/>
                    </a:lnTo>
                    <a:cubicBezTo>
                      <a:pt x="731" y="8"/>
                      <a:pt x="687" y="0"/>
                      <a:pt x="6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5"/>
              <p:cNvSpPr/>
              <p:nvPr/>
            </p:nvSpPr>
            <p:spPr>
              <a:xfrm>
                <a:off x="8293068" y="538425"/>
                <a:ext cx="67404" cy="64077"/>
              </a:xfrm>
              <a:custGeom>
                <a:rect b="b" l="l" r="r" t="t"/>
                <a:pathLst>
                  <a:path extrusionOk="0" h="1483" w="1560">
                    <a:moveTo>
                      <a:pt x="641" y="0"/>
                    </a:moveTo>
                    <a:cubicBezTo>
                      <a:pt x="504" y="0"/>
                      <a:pt x="376" y="79"/>
                      <a:pt x="322" y="205"/>
                    </a:cubicBezTo>
                    <a:lnTo>
                      <a:pt x="72" y="788"/>
                    </a:lnTo>
                    <a:cubicBezTo>
                      <a:pt x="0" y="967"/>
                      <a:pt x="84" y="1169"/>
                      <a:pt x="262" y="1240"/>
                    </a:cubicBezTo>
                    <a:lnTo>
                      <a:pt x="786" y="1455"/>
                    </a:lnTo>
                    <a:cubicBezTo>
                      <a:pt x="832" y="1473"/>
                      <a:pt x="880" y="1482"/>
                      <a:pt x="926" y="1482"/>
                    </a:cubicBezTo>
                    <a:cubicBezTo>
                      <a:pt x="1060" y="1482"/>
                      <a:pt x="1185" y="1409"/>
                      <a:pt x="1238" y="1276"/>
                    </a:cubicBezTo>
                    <a:lnTo>
                      <a:pt x="1488" y="693"/>
                    </a:lnTo>
                    <a:cubicBezTo>
                      <a:pt x="1560" y="514"/>
                      <a:pt x="1477" y="312"/>
                      <a:pt x="1298" y="240"/>
                    </a:cubicBezTo>
                    <a:lnTo>
                      <a:pt x="774" y="26"/>
                    </a:lnTo>
                    <a:cubicBezTo>
                      <a:pt x="730" y="9"/>
                      <a:pt x="685" y="0"/>
                      <a:pt x="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5"/>
              <p:cNvSpPr/>
              <p:nvPr/>
            </p:nvSpPr>
            <p:spPr>
              <a:xfrm>
                <a:off x="7901565" y="154656"/>
                <a:ext cx="69478" cy="62435"/>
              </a:xfrm>
              <a:custGeom>
                <a:rect b="b" l="l" r="r" t="t"/>
                <a:pathLst>
                  <a:path extrusionOk="0" h="1445" w="1608">
                    <a:moveTo>
                      <a:pt x="991" y="0"/>
                    </a:moveTo>
                    <a:cubicBezTo>
                      <a:pt x="947" y="0"/>
                      <a:pt x="901" y="9"/>
                      <a:pt x="858" y="26"/>
                    </a:cubicBezTo>
                    <a:lnTo>
                      <a:pt x="262" y="264"/>
                    </a:lnTo>
                    <a:cubicBezTo>
                      <a:pt x="84" y="336"/>
                      <a:pt x="1" y="550"/>
                      <a:pt x="72" y="717"/>
                    </a:cubicBezTo>
                    <a:lnTo>
                      <a:pt x="286" y="1229"/>
                    </a:lnTo>
                    <a:cubicBezTo>
                      <a:pt x="349" y="1364"/>
                      <a:pt x="481" y="1445"/>
                      <a:pt x="614" y="1445"/>
                    </a:cubicBezTo>
                    <a:cubicBezTo>
                      <a:pt x="656" y="1445"/>
                      <a:pt x="698" y="1436"/>
                      <a:pt x="739" y="1419"/>
                    </a:cubicBezTo>
                    <a:lnTo>
                      <a:pt x="1346" y="1169"/>
                    </a:lnTo>
                    <a:cubicBezTo>
                      <a:pt x="1525" y="1098"/>
                      <a:pt x="1608" y="895"/>
                      <a:pt x="1525" y="717"/>
                    </a:cubicBezTo>
                    <a:lnTo>
                      <a:pt x="1310" y="205"/>
                    </a:lnTo>
                    <a:cubicBezTo>
                      <a:pt x="1256" y="79"/>
                      <a:pt x="1128" y="0"/>
                      <a:pt x="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5"/>
              <p:cNvSpPr/>
              <p:nvPr/>
            </p:nvSpPr>
            <p:spPr>
              <a:xfrm>
                <a:off x="8131515" y="696867"/>
                <a:ext cx="69002" cy="62435"/>
              </a:xfrm>
              <a:custGeom>
                <a:rect b="b" l="l" r="r" t="t"/>
                <a:pathLst>
                  <a:path extrusionOk="0" h="1445" w="1597">
                    <a:moveTo>
                      <a:pt x="989" y="0"/>
                    </a:moveTo>
                    <a:cubicBezTo>
                      <a:pt x="946" y="0"/>
                      <a:pt x="902" y="9"/>
                      <a:pt x="858" y="26"/>
                    </a:cubicBezTo>
                    <a:lnTo>
                      <a:pt x="263" y="264"/>
                    </a:lnTo>
                    <a:cubicBezTo>
                      <a:pt x="84" y="336"/>
                      <a:pt x="1" y="550"/>
                      <a:pt x="72" y="717"/>
                    </a:cubicBezTo>
                    <a:lnTo>
                      <a:pt x="286" y="1229"/>
                    </a:lnTo>
                    <a:cubicBezTo>
                      <a:pt x="340" y="1364"/>
                      <a:pt x="470" y="1445"/>
                      <a:pt x="607" y="1445"/>
                    </a:cubicBezTo>
                    <a:cubicBezTo>
                      <a:pt x="651" y="1445"/>
                      <a:pt x="696" y="1437"/>
                      <a:pt x="739" y="1419"/>
                    </a:cubicBezTo>
                    <a:lnTo>
                      <a:pt x="1334" y="1169"/>
                    </a:lnTo>
                    <a:cubicBezTo>
                      <a:pt x="1513" y="1098"/>
                      <a:pt x="1596" y="895"/>
                      <a:pt x="1525" y="717"/>
                    </a:cubicBezTo>
                    <a:lnTo>
                      <a:pt x="1310" y="205"/>
                    </a:lnTo>
                    <a:cubicBezTo>
                      <a:pt x="1247" y="79"/>
                      <a:pt x="1123" y="0"/>
                      <a:pt x="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5"/>
              <p:cNvSpPr/>
              <p:nvPr/>
            </p:nvSpPr>
            <p:spPr>
              <a:xfrm>
                <a:off x="8137175" y="156903"/>
                <a:ext cx="69478" cy="62824"/>
              </a:xfrm>
              <a:custGeom>
                <a:rect b="b" l="l" r="r" t="t"/>
                <a:pathLst>
                  <a:path extrusionOk="0" h="1454" w="1608">
                    <a:moveTo>
                      <a:pt x="617" y="1"/>
                    </a:moveTo>
                    <a:cubicBezTo>
                      <a:pt x="485" y="1"/>
                      <a:pt x="362" y="78"/>
                      <a:pt x="310" y="200"/>
                    </a:cubicBezTo>
                    <a:lnTo>
                      <a:pt x="84" y="712"/>
                    </a:lnTo>
                    <a:cubicBezTo>
                      <a:pt x="1" y="879"/>
                      <a:pt x="84" y="1093"/>
                      <a:pt x="263" y="1165"/>
                    </a:cubicBezTo>
                    <a:lnTo>
                      <a:pt x="846" y="1427"/>
                    </a:lnTo>
                    <a:cubicBezTo>
                      <a:pt x="892" y="1445"/>
                      <a:pt x="940" y="1454"/>
                      <a:pt x="986" y="1454"/>
                    </a:cubicBezTo>
                    <a:cubicBezTo>
                      <a:pt x="1120" y="1454"/>
                      <a:pt x="1245" y="1380"/>
                      <a:pt x="1298" y="1248"/>
                    </a:cubicBezTo>
                    <a:lnTo>
                      <a:pt x="1525" y="748"/>
                    </a:lnTo>
                    <a:cubicBezTo>
                      <a:pt x="1608" y="569"/>
                      <a:pt x="1525" y="367"/>
                      <a:pt x="1358" y="284"/>
                    </a:cubicBezTo>
                    <a:lnTo>
                      <a:pt x="763" y="34"/>
                    </a:lnTo>
                    <a:cubicBezTo>
                      <a:pt x="715" y="11"/>
                      <a:pt x="665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5"/>
              <p:cNvSpPr/>
              <p:nvPr/>
            </p:nvSpPr>
            <p:spPr>
              <a:xfrm>
                <a:off x="7895386" y="693972"/>
                <a:ext cx="69478" cy="62867"/>
              </a:xfrm>
              <a:custGeom>
                <a:rect b="b" l="l" r="r" t="t"/>
                <a:pathLst>
                  <a:path extrusionOk="0" h="1455" w="1608">
                    <a:moveTo>
                      <a:pt x="617" y="1"/>
                    </a:moveTo>
                    <a:cubicBezTo>
                      <a:pt x="485" y="1"/>
                      <a:pt x="362" y="78"/>
                      <a:pt x="310" y="200"/>
                    </a:cubicBezTo>
                    <a:lnTo>
                      <a:pt x="84" y="712"/>
                    </a:lnTo>
                    <a:cubicBezTo>
                      <a:pt x="1" y="879"/>
                      <a:pt x="84" y="1093"/>
                      <a:pt x="263" y="1165"/>
                    </a:cubicBezTo>
                    <a:lnTo>
                      <a:pt x="846" y="1427"/>
                    </a:lnTo>
                    <a:cubicBezTo>
                      <a:pt x="892" y="1445"/>
                      <a:pt x="940" y="1454"/>
                      <a:pt x="987" y="1454"/>
                    </a:cubicBezTo>
                    <a:cubicBezTo>
                      <a:pt x="1121" y="1454"/>
                      <a:pt x="1249" y="1381"/>
                      <a:pt x="1310" y="1248"/>
                    </a:cubicBezTo>
                    <a:lnTo>
                      <a:pt x="1537" y="748"/>
                    </a:lnTo>
                    <a:cubicBezTo>
                      <a:pt x="1608" y="569"/>
                      <a:pt x="1525" y="367"/>
                      <a:pt x="1358" y="284"/>
                    </a:cubicBezTo>
                    <a:lnTo>
                      <a:pt x="763" y="34"/>
                    </a:lnTo>
                    <a:cubicBezTo>
                      <a:pt x="715" y="11"/>
                      <a:pt x="665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5"/>
              <p:cNvSpPr/>
              <p:nvPr/>
            </p:nvSpPr>
            <p:spPr>
              <a:xfrm>
                <a:off x="8039440" y="204129"/>
                <a:ext cx="30375" cy="178533"/>
              </a:xfrm>
              <a:custGeom>
                <a:rect b="b" l="l" r="r" t="t"/>
                <a:pathLst>
                  <a:path extrusionOk="0" h="4132" w="703">
                    <a:moveTo>
                      <a:pt x="0" y="0"/>
                    </a:moveTo>
                    <a:lnTo>
                      <a:pt x="0" y="4132"/>
                    </a:lnTo>
                    <a:lnTo>
                      <a:pt x="703" y="4132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5"/>
              <p:cNvSpPr/>
              <p:nvPr/>
            </p:nvSpPr>
            <p:spPr>
              <a:xfrm>
                <a:off x="7817180" y="464411"/>
                <a:ext cx="172916" cy="114241"/>
              </a:xfrm>
              <a:custGeom>
                <a:rect b="b" l="l" r="r" t="t"/>
                <a:pathLst>
                  <a:path extrusionOk="0" h="2644" w="4002">
                    <a:moveTo>
                      <a:pt x="3644" y="1"/>
                    </a:moveTo>
                    <a:lnTo>
                      <a:pt x="1" y="2049"/>
                    </a:lnTo>
                    <a:lnTo>
                      <a:pt x="346" y="2644"/>
                    </a:lnTo>
                    <a:lnTo>
                      <a:pt x="4001" y="596"/>
                    </a:lnTo>
                    <a:lnTo>
                      <a:pt x="3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5"/>
              <p:cNvSpPr/>
              <p:nvPr/>
            </p:nvSpPr>
            <p:spPr>
              <a:xfrm>
                <a:off x="8109911" y="461862"/>
                <a:ext cx="172398" cy="114241"/>
              </a:xfrm>
              <a:custGeom>
                <a:rect b="b" l="l" r="r" t="t"/>
                <a:pathLst>
                  <a:path extrusionOk="0" h="2644" w="3990">
                    <a:moveTo>
                      <a:pt x="346" y="0"/>
                    </a:moveTo>
                    <a:lnTo>
                      <a:pt x="1" y="596"/>
                    </a:lnTo>
                    <a:lnTo>
                      <a:pt x="3644" y="2643"/>
                    </a:lnTo>
                    <a:lnTo>
                      <a:pt x="3989" y="2048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1" name="Google Shape;1081;p45"/>
            <p:cNvSpPr/>
            <p:nvPr/>
          </p:nvSpPr>
          <p:spPr>
            <a:xfrm>
              <a:off x="414901" y="4067001"/>
              <a:ext cx="841012" cy="838782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 rot="10800000">
              <a:off x="764659" y="2254670"/>
              <a:ext cx="375041" cy="142023"/>
            </a:xfrm>
            <a:custGeom>
              <a:rect b="b" l="l" r="r" t="t"/>
              <a:pathLst>
                <a:path extrusionOk="0" h="3287" w="8680">
                  <a:moveTo>
                    <a:pt x="0" y="1"/>
                  </a:moveTo>
                  <a:lnTo>
                    <a:pt x="0" y="3287"/>
                  </a:lnTo>
                  <a:lnTo>
                    <a:pt x="8680" y="3287"/>
                  </a:lnTo>
                  <a:lnTo>
                    <a:pt x="8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 rot="10800000">
              <a:off x="1149456" y="2278821"/>
              <a:ext cx="349681" cy="93674"/>
            </a:xfrm>
            <a:custGeom>
              <a:rect b="b" l="l" r="r" t="t"/>
              <a:pathLst>
                <a:path extrusionOk="0" h="2168" w="11657">
                  <a:moveTo>
                    <a:pt x="1" y="0"/>
                  </a:moveTo>
                  <a:lnTo>
                    <a:pt x="1" y="2167"/>
                  </a:lnTo>
                  <a:lnTo>
                    <a:pt x="11657" y="216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 rot="10800000">
              <a:off x="1108288" y="2202173"/>
              <a:ext cx="62824" cy="246974"/>
            </a:xfrm>
            <a:custGeom>
              <a:rect b="b" l="l" r="r" t="t"/>
              <a:pathLst>
                <a:path extrusionOk="0" h="5716" w="1454">
                  <a:moveTo>
                    <a:pt x="727" y="0"/>
                  </a:moveTo>
                  <a:cubicBezTo>
                    <a:pt x="334" y="0"/>
                    <a:pt x="1" y="334"/>
                    <a:pt x="1" y="727"/>
                  </a:cubicBezTo>
                  <a:lnTo>
                    <a:pt x="1" y="4989"/>
                  </a:lnTo>
                  <a:cubicBezTo>
                    <a:pt x="1" y="5382"/>
                    <a:pt x="334" y="5715"/>
                    <a:pt x="727" y="5715"/>
                  </a:cubicBezTo>
                  <a:cubicBezTo>
                    <a:pt x="1132" y="5715"/>
                    <a:pt x="1453" y="5382"/>
                    <a:pt x="1453" y="4989"/>
                  </a:cubicBezTo>
                  <a:lnTo>
                    <a:pt x="1453" y="727"/>
                  </a:lnTo>
                  <a:cubicBezTo>
                    <a:pt x="1453" y="334"/>
                    <a:pt x="1132" y="0"/>
                    <a:pt x="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 rot="10800000">
              <a:off x="187831" y="406"/>
              <a:ext cx="122493" cy="1390028"/>
            </a:xfrm>
            <a:custGeom>
              <a:rect b="b" l="l" r="r" t="t"/>
              <a:pathLst>
                <a:path extrusionOk="0" h="32171" w="2835">
                  <a:moveTo>
                    <a:pt x="1" y="0"/>
                  </a:moveTo>
                  <a:lnTo>
                    <a:pt x="1" y="32171"/>
                  </a:lnTo>
                  <a:lnTo>
                    <a:pt x="2835" y="32171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 rot="10800000">
              <a:off x="1461588" y="1885289"/>
              <a:ext cx="121975" cy="808758"/>
            </a:xfrm>
            <a:custGeom>
              <a:rect b="b" l="l" r="r" t="t"/>
              <a:pathLst>
                <a:path extrusionOk="0" h="18718" w="2823">
                  <a:moveTo>
                    <a:pt x="1" y="1"/>
                  </a:moveTo>
                  <a:lnTo>
                    <a:pt x="1" y="18717"/>
                  </a:lnTo>
                  <a:lnTo>
                    <a:pt x="2823" y="1871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 rot="10800000">
              <a:off x="-4" y="2857595"/>
              <a:ext cx="1091702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 rot="10800000">
              <a:off x="421848" y="1593063"/>
              <a:ext cx="793323" cy="122507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 rot="10800000">
              <a:off x="178585" y="1225252"/>
              <a:ext cx="377115" cy="498528"/>
            </a:xfrm>
            <a:custGeom>
              <a:rect b="b" l="l" r="r" t="t"/>
              <a:pathLst>
                <a:path extrusionOk="0" h="11538" w="8728">
                  <a:moveTo>
                    <a:pt x="1" y="0"/>
                  </a:moveTo>
                  <a:lnTo>
                    <a:pt x="1" y="3274"/>
                  </a:lnTo>
                  <a:lnTo>
                    <a:pt x="1275" y="3274"/>
                  </a:lnTo>
                  <a:cubicBezTo>
                    <a:pt x="5215" y="3274"/>
                    <a:pt x="5454" y="5001"/>
                    <a:pt x="5454" y="8954"/>
                  </a:cubicBezTo>
                  <a:lnTo>
                    <a:pt x="5454" y="11537"/>
                  </a:lnTo>
                  <a:lnTo>
                    <a:pt x="8728" y="11537"/>
                  </a:lnTo>
                  <a:lnTo>
                    <a:pt x="8728" y="8954"/>
                  </a:lnTo>
                  <a:cubicBezTo>
                    <a:pt x="8728" y="3191"/>
                    <a:pt x="7025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 rot="10800000">
              <a:off x="518628" y="1517983"/>
              <a:ext cx="71033" cy="265510"/>
            </a:xfrm>
            <a:custGeom>
              <a:rect b="b" l="l" r="r" t="t"/>
              <a:pathLst>
                <a:path extrusionOk="0" h="6145" w="1644">
                  <a:moveTo>
                    <a:pt x="822" y="1"/>
                  </a:moveTo>
                  <a:cubicBezTo>
                    <a:pt x="358" y="1"/>
                    <a:pt x="1" y="370"/>
                    <a:pt x="1" y="822"/>
                  </a:cubicBezTo>
                  <a:lnTo>
                    <a:pt x="1" y="5335"/>
                  </a:lnTo>
                  <a:cubicBezTo>
                    <a:pt x="1" y="5787"/>
                    <a:pt x="358" y="6145"/>
                    <a:pt x="822" y="6145"/>
                  </a:cubicBezTo>
                  <a:cubicBezTo>
                    <a:pt x="1275" y="6145"/>
                    <a:pt x="1644" y="5787"/>
                    <a:pt x="1644" y="5335"/>
                  </a:cubicBezTo>
                  <a:lnTo>
                    <a:pt x="1644" y="822"/>
                  </a:lnTo>
                  <a:cubicBezTo>
                    <a:pt x="1644" y="370"/>
                    <a:pt x="1275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 rot="10800000">
              <a:off x="112737" y="1189778"/>
              <a:ext cx="265467" cy="71033"/>
            </a:xfrm>
            <a:custGeom>
              <a:rect b="b" l="l" r="r" t="t"/>
              <a:pathLst>
                <a:path extrusionOk="0" h="1644" w="6144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75"/>
                    <a:pt x="369" y="1644"/>
                    <a:pt x="822" y="1644"/>
                  </a:cubicBezTo>
                  <a:lnTo>
                    <a:pt x="5322" y="1644"/>
                  </a:lnTo>
                  <a:cubicBezTo>
                    <a:pt x="5787" y="1644"/>
                    <a:pt x="6144" y="1275"/>
                    <a:pt x="6144" y="822"/>
                  </a:cubicBezTo>
                  <a:cubicBezTo>
                    <a:pt x="6144" y="370"/>
                    <a:pt x="5787" y="1"/>
                    <a:pt x="5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 rot="10800000">
              <a:off x="1215176" y="1591046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 rot="10800000">
              <a:off x="1181215" y="1531377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 rot="10800000">
              <a:off x="1392629" y="2054533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 rot="10800000">
              <a:off x="1091689" y="2610139"/>
              <a:ext cx="499047" cy="377634"/>
            </a:xfrm>
            <a:custGeom>
              <a:rect b="b" l="l" r="r" t="t"/>
              <a:pathLst>
                <a:path extrusionOk="0" h="8740" w="11550">
                  <a:moveTo>
                    <a:pt x="8954" y="0"/>
                  </a:moveTo>
                  <a:cubicBezTo>
                    <a:pt x="3203" y="0"/>
                    <a:pt x="0" y="1715"/>
                    <a:pt x="0" y="7466"/>
                  </a:cubicBezTo>
                  <a:lnTo>
                    <a:pt x="0" y="8740"/>
                  </a:lnTo>
                  <a:lnTo>
                    <a:pt x="3274" y="8740"/>
                  </a:lnTo>
                  <a:lnTo>
                    <a:pt x="3274" y="7466"/>
                  </a:lnTo>
                  <a:cubicBezTo>
                    <a:pt x="3274" y="3513"/>
                    <a:pt x="5001" y="3275"/>
                    <a:pt x="8954" y="3275"/>
                  </a:cubicBezTo>
                  <a:lnTo>
                    <a:pt x="11549" y="3275"/>
                  </a:lnTo>
                  <a:lnTo>
                    <a:pt x="11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 rot="10800000">
              <a:off x="1384420" y="2576177"/>
              <a:ext cx="265985" cy="71033"/>
            </a:xfrm>
            <a:custGeom>
              <a:rect b="b" l="l" r="r" t="t"/>
              <a:pathLst>
                <a:path extrusionOk="0" h="1644" w="6156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74"/>
                    <a:pt x="369" y="1643"/>
                    <a:pt x="822" y="1643"/>
                  </a:cubicBezTo>
                  <a:lnTo>
                    <a:pt x="5334" y="1643"/>
                  </a:lnTo>
                  <a:cubicBezTo>
                    <a:pt x="5739" y="1643"/>
                    <a:pt x="6084" y="1346"/>
                    <a:pt x="6144" y="953"/>
                  </a:cubicBezTo>
                  <a:cubicBezTo>
                    <a:pt x="6144" y="905"/>
                    <a:pt x="6156" y="870"/>
                    <a:pt x="6156" y="822"/>
                  </a:cubicBezTo>
                  <a:cubicBezTo>
                    <a:pt x="6156" y="369"/>
                    <a:pt x="5786" y="0"/>
                    <a:pt x="5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 rot="10800000">
              <a:off x="1056216" y="2787635"/>
              <a:ext cx="71033" cy="265985"/>
            </a:xfrm>
            <a:custGeom>
              <a:rect b="b" l="l" r="r" t="t"/>
              <a:pathLst>
                <a:path extrusionOk="0" h="6156" w="1644">
                  <a:moveTo>
                    <a:pt x="822" y="0"/>
                  </a:moveTo>
                  <a:cubicBezTo>
                    <a:pt x="370" y="0"/>
                    <a:pt x="1" y="370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22" y="6156"/>
                  </a:cubicBezTo>
                  <a:cubicBezTo>
                    <a:pt x="1275" y="6156"/>
                    <a:pt x="1644" y="5787"/>
                    <a:pt x="1644" y="5334"/>
                  </a:cubicBezTo>
                  <a:lnTo>
                    <a:pt x="1644" y="822"/>
                  </a:lnTo>
                  <a:cubicBezTo>
                    <a:pt x="1644" y="370"/>
                    <a:pt x="1275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 rot="10800000">
              <a:off x="1461588" y="3767624"/>
              <a:ext cx="121975" cy="1375640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 rot="10800000">
              <a:off x="773387" y="3473"/>
              <a:ext cx="122493" cy="5139791"/>
            </a:xfrm>
            <a:custGeom>
              <a:rect b="b" l="l" r="r" t="t"/>
              <a:pathLst>
                <a:path extrusionOk="0" h="118956" w="2835">
                  <a:moveTo>
                    <a:pt x="1" y="0"/>
                  </a:moveTo>
                  <a:lnTo>
                    <a:pt x="1" y="118955"/>
                  </a:lnTo>
                  <a:lnTo>
                    <a:pt x="2834" y="11895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 rot="10800000">
              <a:off x="52" y="3311310"/>
              <a:ext cx="1150832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 rot="10800000">
              <a:off x="1030464" y="3301545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 rot="10800000">
              <a:off x="1386969" y="3899321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 rot="10800000">
              <a:off x="994991" y="3235697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 rot="10800000">
              <a:off x="764659" y="1996938"/>
              <a:ext cx="141505" cy="680648"/>
            </a:xfrm>
            <a:custGeom>
              <a:rect b="b" l="l" r="r" t="t"/>
              <a:pathLst>
                <a:path extrusionOk="0" h="15753" w="3275">
                  <a:moveTo>
                    <a:pt x="1" y="1"/>
                  </a:moveTo>
                  <a:lnTo>
                    <a:pt x="1" y="15753"/>
                  </a:lnTo>
                  <a:lnTo>
                    <a:pt x="3275" y="15753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 rot="10800000">
              <a:off x="712162" y="1969155"/>
              <a:ext cx="246456" cy="62262"/>
            </a:xfrm>
            <a:custGeom>
              <a:rect b="b" l="l" r="r" t="t"/>
              <a:pathLst>
                <a:path extrusionOk="0" h="1441" w="5704">
                  <a:moveTo>
                    <a:pt x="726" y="0"/>
                  </a:moveTo>
                  <a:cubicBezTo>
                    <a:pt x="322" y="0"/>
                    <a:pt x="0" y="322"/>
                    <a:pt x="0" y="726"/>
                  </a:cubicBezTo>
                  <a:cubicBezTo>
                    <a:pt x="0" y="1119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19"/>
                    <a:pt x="5703" y="726"/>
                  </a:cubicBezTo>
                  <a:cubicBezTo>
                    <a:pt x="5703" y="322"/>
                    <a:pt x="5382" y="0"/>
                    <a:pt x="4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 rot="10800000">
              <a:off x="712162" y="2646649"/>
              <a:ext cx="246456" cy="62305"/>
            </a:xfrm>
            <a:custGeom>
              <a:rect b="b" l="l" r="r" t="t"/>
              <a:pathLst>
                <a:path extrusionOk="0" h="1442" w="5704">
                  <a:moveTo>
                    <a:pt x="726" y="1"/>
                  </a:moveTo>
                  <a:cubicBezTo>
                    <a:pt x="322" y="1"/>
                    <a:pt x="0" y="322"/>
                    <a:pt x="0" y="727"/>
                  </a:cubicBezTo>
                  <a:cubicBezTo>
                    <a:pt x="0" y="1120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20"/>
                    <a:pt x="5703" y="727"/>
                  </a:cubicBezTo>
                  <a:cubicBezTo>
                    <a:pt x="5703" y="322"/>
                    <a:pt x="5382" y="1"/>
                    <a:pt x="4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6"/>
          <p:cNvSpPr/>
          <p:nvPr/>
        </p:nvSpPr>
        <p:spPr>
          <a:xfrm rot="-5690359">
            <a:off x="8570713" y="2471670"/>
            <a:ext cx="1007852" cy="1007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 rot="10381531">
            <a:off x="7226705" y="3533474"/>
            <a:ext cx="2475529" cy="246896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5504025" y="4413197"/>
            <a:ext cx="1581963" cy="1554245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 rot="10381582">
            <a:off x="-1006111" y="-974679"/>
            <a:ext cx="2176012" cy="2170244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6"/>
          <p:cNvGrpSpPr/>
          <p:nvPr/>
        </p:nvGrpSpPr>
        <p:grpSpPr>
          <a:xfrm>
            <a:off x="7286656" y="4805263"/>
            <a:ext cx="1932971" cy="666322"/>
            <a:chOff x="7213579" y="4485138"/>
            <a:chExt cx="1932971" cy="666322"/>
          </a:xfrm>
        </p:grpSpPr>
        <p:sp>
          <p:nvSpPr>
            <p:cNvPr id="106" name="Google Shape;106;p6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6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111" name="Google Shape;111;p6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" name="Google Shape;114;p6"/>
          <p:cNvGrpSpPr/>
          <p:nvPr/>
        </p:nvGrpSpPr>
        <p:grpSpPr>
          <a:xfrm flipH="1">
            <a:off x="8358449" y="-228623"/>
            <a:ext cx="986724" cy="959451"/>
            <a:chOff x="-1" y="-23"/>
            <a:chExt cx="986724" cy="959451"/>
          </a:xfrm>
        </p:grpSpPr>
        <p:sp>
          <p:nvSpPr>
            <p:cNvPr id="115" name="Google Shape;115;p6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6"/>
          <p:cNvGrpSpPr/>
          <p:nvPr/>
        </p:nvGrpSpPr>
        <p:grpSpPr>
          <a:xfrm flipH="1">
            <a:off x="-167203" y="4525862"/>
            <a:ext cx="1932971" cy="666322"/>
            <a:chOff x="7213579" y="4485138"/>
            <a:chExt cx="1932971" cy="666322"/>
          </a:xfrm>
        </p:grpSpPr>
        <p:sp>
          <p:nvSpPr>
            <p:cNvPr id="121" name="Google Shape;121;p6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6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126" name="Google Shape;126;p6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1247975" y="1310400"/>
            <a:ext cx="29220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1247975" y="2707800"/>
            <a:ext cx="29430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32" name="Google Shape;132;p7"/>
          <p:cNvGrpSpPr/>
          <p:nvPr/>
        </p:nvGrpSpPr>
        <p:grpSpPr>
          <a:xfrm flipH="1" rot="10800000">
            <a:off x="6074302" y="1972940"/>
            <a:ext cx="4021424" cy="4227317"/>
            <a:chOff x="5808502" y="-783360"/>
            <a:chExt cx="4021424" cy="4227317"/>
          </a:xfrm>
        </p:grpSpPr>
        <p:sp>
          <p:nvSpPr>
            <p:cNvPr id="133" name="Google Shape;133;p7"/>
            <p:cNvSpPr/>
            <p:nvPr/>
          </p:nvSpPr>
          <p:spPr>
            <a:xfrm rot="-5690340">
              <a:off x="5852591" y="-306002"/>
              <a:ext cx="1091417" cy="1091417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lt2">
                <a:alpha val="2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381552">
              <a:off x="7257443" y="-644565"/>
              <a:ext cx="2434104" cy="2427651"/>
            </a:xfrm>
            <a:custGeom>
              <a:rect b="b" l="l" r="r" t="t"/>
              <a:pathLst>
                <a:path extrusionOk="0" h="18811" w="18861">
                  <a:moveTo>
                    <a:pt x="11198" y="3199"/>
                  </a:moveTo>
                  <a:cubicBezTo>
                    <a:pt x="11271" y="3199"/>
                    <a:pt x="11346" y="3209"/>
                    <a:pt x="11419" y="3232"/>
                  </a:cubicBezTo>
                  <a:cubicBezTo>
                    <a:pt x="12824" y="3685"/>
                    <a:pt x="14038" y="4614"/>
                    <a:pt x="14836" y="5864"/>
                  </a:cubicBezTo>
                  <a:cubicBezTo>
                    <a:pt x="15074" y="6233"/>
                    <a:pt x="14931" y="6733"/>
                    <a:pt x="14538" y="6923"/>
                  </a:cubicBezTo>
                  <a:cubicBezTo>
                    <a:pt x="14121" y="7114"/>
                    <a:pt x="13705" y="7316"/>
                    <a:pt x="13300" y="7507"/>
                  </a:cubicBezTo>
                  <a:cubicBezTo>
                    <a:pt x="13200" y="7555"/>
                    <a:pt x="13093" y="7578"/>
                    <a:pt x="12987" y="7578"/>
                  </a:cubicBezTo>
                  <a:cubicBezTo>
                    <a:pt x="12753" y="7578"/>
                    <a:pt x="12523" y="7466"/>
                    <a:pt x="12383" y="7269"/>
                  </a:cubicBezTo>
                  <a:cubicBezTo>
                    <a:pt x="11966" y="6673"/>
                    <a:pt x="11371" y="6221"/>
                    <a:pt x="10692" y="5959"/>
                  </a:cubicBezTo>
                  <a:cubicBezTo>
                    <a:pt x="10359" y="5840"/>
                    <a:pt x="10157" y="5495"/>
                    <a:pt x="10216" y="5137"/>
                  </a:cubicBezTo>
                  <a:cubicBezTo>
                    <a:pt x="10300" y="4697"/>
                    <a:pt x="10383" y="4244"/>
                    <a:pt x="10466" y="3792"/>
                  </a:cubicBezTo>
                  <a:cubicBezTo>
                    <a:pt x="10535" y="3439"/>
                    <a:pt x="10855" y="3199"/>
                    <a:pt x="11198" y="3199"/>
                  </a:cubicBezTo>
                  <a:close/>
                  <a:moveTo>
                    <a:pt x="6241" y="3843"/>
                  </a:moveTo>
                  <a:cubicBezTo>
                    <a:pt x="6513" y="3843"/>
                    <a:pt x="6779" y="3994"/>
                    <a:pt x="6906" y="4256"/>
                  </a:cubicBezTo>
                  <a:cubicBezTo>
                    <a:pt x="7109" y="4673"/>
                    <a:pt x="7299" y="5078"/>
                    <a:pt x="7490" y="5495"/>
                  </a:cubicBezTo>
                  <a:cubicBezTo>
                    <a:pt x="7644" y="5816"/>
                    <a:pt x="7549" y="6209"/>
                    <a:pt x="7252" y="6411"/>
                  </a:cubicBezTo>
                  <a:cubicBezTo>
                    <a:pt x="6656" y="6828"/>
                    <a:pt x="6204" y="7423"/>
                    <a:pt x="5954" y="8102"/>
                  </a:cubicBezTo>
                  <a:cubicBezTo>
                    <a:pt x="5838" y="8396"/>
                    <a:pt x="5555" y="8589"/>
                    <a:pt x="5245" y="8589"/>
                  </a:cubicBezTo>
                  <a:cubicBezTo>
                    <a:pt x="5204" y="8589"/>
                    <a:pt x="5162" y="8585"/>
                    <a:pt x="5120" y="8578"/>
                  </a:cubicBezTo>
                  <a:cubicBezTo>
                    <a:pt x="4680" y="8495"/>
                    <a:pt x="4227" y="8400"/>
                    <a:pt x="3787" y="8316"/>
                  </a:cubicBezTo>
                  <a:cubicBezTo>
                    <a:pt x="3346" y="8245"/>
                    <a:pt x="3084" y="7792"/>
                    <a:pt x="3215" y="7376"/>
                  </a:cubicBezTo>
                  <a:cubicBezTo>
                    <a:pt x="3680" y="5971"/>
                    <a:pt x="4608" y="4756"/>
                    <a:pt x="5847" y="3959"/>
                  </a:cubicBezTo>
                  <a:cubicBezTo>
                    <a:pt x="5969" y="3880"/>
                    <a:pt x="6106" y="3843"/>
                    <a:pt x="6241" y="3843"/>
                  </a:cubicBezTo>
                  <a:close/>
                  <a:moveTo>
                    <a:pt x="9222" y="7030"/>
                  </a:moveTo>
                  <a:cubicBezTo>
                    <a:pt x="9724" y="7030"/>
                    <a:pt x="10229" y="7189"/>
                    <a:pt x="10657" y="7519"/>
                  </a:cubicBezTo>
                  <a:cubicBezTo>
                    <a:pt x="11693" y="8316"/>
                    <a:pt x="11883" y="9805"/>
                    <a:pt x="11085" y="10840"/>
                  </a:cubicBezTo>
                  <a:cubicBezTo>
                    <a:pt x="10619" y="11453"/>
                    <a:pt x="9916" y="11773"/>
                    <a:pt x="9205" y="11773"/>
                  </a:cubicBezTo>
                  <a:cubicBezTo>
                    <a:pt x="8701" y="11773"/>
                    <a:pt x="8193" y="11612"/>
                    <a:pt x="7763" y="11281"/>
                  </a:cubicBezTo>
                  <a:cubicBezTo>
                    <a:pt x="6728" y="10483"/>
                    <a:pt x="6537" y="8995"/>
                    <a:pt x="7335" y="7959"/>
                  </a:cubicBezTo>
                  <a:cubicBezTo>
                    <a:pt x="7803" y="7351"/>
                    <a:pt x="8509" y="7030"/>
                    <a:pt x="9222" y="7030"/>
                  </a:cubicBezTo>
                  <a:close/>
                  <a:moveTo>
                    <a:pt x="13527" y="10222"/>
                  </a:moveTo>
                  <a:cubicBezTo>
                    <a:pt x="13570" y="10222"/>
                    <a:pt x="13614" y="10226"/>
                    <a:pt x="13657" y="10233"/>
                  </a:cubicBezTo>
                  <a:cubicBezTo>
                    <a:pt x="14098" y="10317"/>
                    <a:pt x="14550" y="10400"/>
                    <a:pt x="15002" y="10483"/>
                  </a:cubicBezTo>
                  <a:cubicBezTo>
                    <a:pt x="15431" y="10567"/>
                    <a:pt x="15693" y="11007"/>
                    <a:pt x="15562" y="11436"/>
                  </a:cubicBezTo>
                  <a:cubicBezTo>
                    <a:pt x="15110" y="12841"/>
                    <a:pt x="14181" y="14043"/>
                    <a:pt x="12931" y="14853"/>
                  </a:cubicBezTo>
                  <a:cubicBezTo>
                    <a:pt x="12809" y="14931"/>
                    <a:pt x="12673" y="14968"/>
                    <a:pt x="12539" y="14968"/>
                  </a:cubicBezTo>
                  <a:cubicBezTo>
                    <a:pt x="12266" y="14968"/>
                    <a:pt x="11999" y="14815"/>
                    <a:pt x="11871" y="14543"/>
                  </a:cubicBezTo>
                  <a:cubicBezTo>
                    <a:pt x="11681" y="14138"/>
                    <a:pt x="11478" y="13722"/>
                    <a:pt x="11288" y="13317"/>
                  </a:cubicBezTo>
                  <a:cubicBezTo>
                    <a:pt x="11133" y="12984"/>
                    <a:pt x="11240" y="12603"/>
                    <a:pt x="11526" y="12400"/>
                  </a:cubicBezTo>
                  <a:cubicBezTo>
                    <a:pt x="12121" y="11972"/>
                    <a:pt x="12574" y="11388"/>
                    <a:pt x="12836" y="10710"/>
                  </a:cubicBezTo>
                  <a:cubicBezTo>
                    <a:pt x="12940" y="10406"/>
                    <a:pt x="13219" y="10222"/>
                    <a:pt x="13527" y="10222"/>
                  </a:cubicBezTo>
                  <a:close/>
                  <a:moveTo>
                    <a:pt x="5786" y="11228"/>
                  </a:moveTo>
                  <a:cubicBezTo>
                    <a:pt x="6022" y="11228"/>
                    <a:pt x="6254" y="11337"/>
                    <a:pt x="6394" y="11543"/>
                  </a:cubicBezTo>
                  <a:cubicBezTo>
                    <a:pt x="6811" y="12138"/>
                    <a:pt x="7406" y="12591"/>
                    <a:pt x="8085" y="12841"/>
                  </a:cubicBezTo>
                  <a:cubicBezTo>
                    <a:pt x="8430" y="12972"/>
                    <a:pt x="8621" y="13317"/>
                    <a:pt x="8561" y="13662"/>
                  </a:cubicBezTo>
                  <a:cubicBezTo>
                    <a:pt x="8478" y="14115"/>
                    <a:pt x="8395" y="14567"/>
                    <a:pt x="8311" y="15008"/>
                  </a:cubicBezTo>
                  <a:cubicBezTo>
                    <a:pt x="8242" y="15371"/>
                    <a:pt x="7922" y="15613"/>
                    <a:pt x="7579" y="15613"/>
                  </a:cubicBezTo>
                  <a:cubicBezTo>
                    <a:pt x="7506" y="15613"/>
                    <a:pt x="7432" y="15602"/>
                    <a:pt x="7359" y="15579"/>
                  </a:cubicBezTo>
                  <a:cubicBezTo>
                    <a:pt x="5954" y="15115"/>
                    <a:pt x="4751" y="14186"/>
                    <a:pt x="3942" y="12948"/>
                  </a:cubicBezTo>
                  <a:cubicBezTo>
                    <a:pt x="3703" y="12579"/>
                    <a:pt x="3846" y="12079"/>
                    <a:pt x="4251" y="11888"/>
                  </a:cubicBezTo>
                  <a:cubicBezTo>
                    <a:pt x="4656" y="11686"/>
                    <a:pt x="5073" y="11495"/>
                    <a:pt x="5477" y="11293"/>
                  </a:cubicBezTo>
                  <a:cubicBezTo>
                    <a:pt x="5576" y="11249"/>
                    <a:pt x="5682" y="11228"/>
                    <a:pt x="5786" y="11228"/>
                  </a:cubicBezTo>
                  <a:close/>
                  <a:moveTo>
                    <a:pt x="8673" y="1"/>
                  </a:moveTo>
                  <a:cubicBezTo>
                    <a:pt x="8652" y="1"/>
                    <a:pt x="8630" y="3"/>
                    <a:pt x="8609" y="6"/>
                  </a:cubicBezTo>
                  <a:lnTo>
                    <a:pt x="7823" y="113"/>
                  </a:lnTo>
                  <a:cubicBezTo>
                    <a:pt x="7573" y="137"/>
                    <a:pt x="7406" y="363"/>
                    <a:pt x="7442" y="601"/>
                  </a:cubicBezTo>
                  <a:lnTo>
                    <a:pt x="7525" y="1292"/>
                  </a:lnTo>
                  <a:cubicBezTo>
                    <a:pt x="7537" y="1327"/>
                    <a:pt x="7537" y="1351"/>
                    <a:pt x="7549" y="1375"/>
                  </a:cubicBezTo>
                  <a:cubicBezTo>
                    <a:pt x="7049" y="1482"/>
                    <a:pt x="6561" y="1649"/>
                    <a:pt x="6085" y="1851"/>
                  </a:cubicBezTo>
                  <a:cubicBezTo>
                    <a:pt x="6085" y="1827"/>
                    <a:pt x="6073" y="1816"/>
                    <a:pt x="6061" y="1792"/>
                  </a:cubicBezTo>
                  <a:lnTo>
                    <a:pt x="5716" y="1173"/>
                  </a:lnTo>
                  <a:cubicBezTo>
                    <a:pt x="5636" y="1037"/>
                    <a:pt x="5486" y="960"/>
                    <a:pt x="5336" y="960"/>
                  </a:cubicBezTo>
                  <a:cubicBezTo>
                    <a:pt x="5261" y="960"/>
                    <a:pt x="5187" y="979"/>
                    <a:pt x="5120" y="1018"/>
                  </a:cubicBezTo>
                  <a:lnTo>
                    <a:pt x="4418" y="1411"/>
                  </a:lnTo>
                  <a:cubicBezTo>
                    <a:pt x="4204" y="1530"/>
                    <a:pt x="4132" y="1792"/>
                    <a:pt x="4251" y="2006"/>
                  </a:cubicBezTo>
                  <a:lnTo>
                    <a:pt x="4608" y="2625"/>
                  </a:lnTo>
                  <a:cubicBezTo>
                    <a:pt x="4608" y="2637"/>
                    <a:pt x="4620" y="2649"/>
                    <a:pt x="4644" y="2673"/>
                  </a:cubicBezTo>
                  <a:cubicBezTo>
                    <a:pt x="4192" y="2982"/>
                    <a:pt x="3787" y="3340"/>
                    <a:pt x="3394" y="3744"/>
                  </a:cubicBezTo>
                  <a:cubicBezTo>
                    <a:pt x="3370" y="3697"/>
                    <a:pt x="3334" y="3649"/>
                    <a:pt x="3275" y="3601"/>
                  </a:cubicBezTo>
                  <a:lnTo>
                    <a:pt x="2715" y="3173"/>
                  </a:lnTo>
                  <a:cubicBezTo>
                    <a:pt x="2637" y="3114"/>
                    <a:pt x="2544" y="3086"/>
                    <a:pt x="2452" y="3086"/>
                  </a:cubicBezTo>
                  <a:cubicBezTo>
                    <a:pt x="2320" y="3086"/>
                    <a:pt x="2187" y="3144"/>
                    <a:pt x="2096" y="3256"/>
                  </a:cubicBezTo>
                  <a:lnTo>
                    <a:pt x="1608" y="3899"/>
                  </a:lnTo>
                  <a:cubicBezTo>
                    <a:pt x="1453" y="4090"/>
                    <a:pt x="1489" y="4363"/>
                    <a:pt x="1691" y="4506"/>
                  </a:cubicBezTo>
                  <a:lnTo>
                    <a:pt x="2251" y="4947"/>
                  </a:lnTo>
                  <a:cubicBezTo>
                    <a:pt x="2299" y="4983"/>
                    <a:pt x="2358" y="5006"/>
                    <a:pt x="2418" y="5018"/>
                  </a:cubicBezTo>
                  <a:cubicBezTo>
                    <a:pt x="2168" y="5411"/>
                    <a:pt x="1953" y="5828"/>
                    <a:pt x="1787" y="6245"/>
                  </a:cubicBezTo>
                  <a:cubicBezTo>
                    <a:pt x="1763" y="6233"/>
                    <a:pt x="1751" y="6233"/>
                    <a:pt x="1739" y="6221"/>
                  </a:cubicBezTo>
                  <a:lnTo>
                    <a:pt x="1060" y="6018"/>
                  </a:lnTo>
                  <a:cubicBezTo>
                    <a:pt x="1020" y="6006"/>
                    <a:pt x="980" y="6000"/>
                    <a:pt x="940" y="6000"/>
                  </a:cubicBezTo>
                  <a:cubicBezTo>
                    <a:pt x="751" y="6000"/>
                    <a:pt x="571" y="6130"/>
                    <a:pt x="513" y="6316"/>
                  </a:cubicBezTo>
                  <a:lnTo>
                    <a:pt x="286" y="7078"/>
                  </a:lnTo>
                  <a:cubicBezTo>
                    <a:pt x="215" y="7316"/>
                    <a:pt x="346" y="7554"/>
                    <a:pt x="584" y="7626"/>
                  </a:cubicBezTo>
                  <a:lnTo>
                    <a:pt x="1251" y="7828"/>
                  </a:lnTo>
                  <a:cubicBezTo>
                    <a:pt x="1275" y="7840"/>
                    <a:pt x="1286" y="7840"/>
                    <a:pt x="1298" y="7840"/>
                  </a:cubicBezTo>
                  <a:cubicBezTo>
                    <a:pt x="1179" y="8435"/>
                    <a:pt x="1132" y="9043"/>
                    <a:pt x="1156" y="9638"/>
                  </a:cubicBezTo>
                  <a:cubicBezTo>
                    <a:pt x="1150" y="9644"/>
                    <a:pt x="1141" y="9644"/>
                    <a:pt x="1132" y="9644"/>
                  </a:cubicBezTo>
                  <a:cubicBezTo>
                    <a:pt x="1123" y="9644"/>
                    <a:pt x="1114" y="9644"/>
                    <a:pt x="1108" y="9650"/>
                  </a:cubicBezTo>
                  <a:lnTo>
                    <a:pt x="405" y="9733"/>
                  </a:lnTo>
                  <a:cubicBezTo>
                    <a:pt x="167" y="9769"/>
                    <a:pt x="1" y="9983"/>
                    <a:pt x="36" y="10221"/>
                  </a:cubicBezTo>
                  <a:lnTo>
                    <a:pt x="132" y="11019"/>
                  </a:lnTo>
                  <a:cubicBezTo>
                    <a:pt x="164" y="11237"/>
                    <a:pt x="346" y="11405"/>
                    <a:pt x="559" y="11405"/>
                  </a:cubicBezTo>
                  <a:cubicBezTo>
                    <a:pt x="579" y="11405"/>
                    <a:pt x="599" y="11403"/>
                    <a:pt x="620" y="11400"/>
                  </a:cubicBezTo>
                  <a:lnTo>
                    <a:pt x="1322" y="11305"/>
                  </a:lnTo>
                  <a:cubicBezTo>
                    <a:pt x="1346" y="11305"/>
                    <a:pt x="1358" y="11305"/>
                    <a:pt x="1370" y="11293"/>
                  </a:cubicBezTo>
                  <a:cubicBezTo>
                    <a:pt x="1477" y="11745"/>
                    <a:pt x="1620" y="12186"/>
                    <a:pt x="1798" y="12614"/>
                  </a:cubicBezTo>
                  <a:cubicBezTo>
                    <a:pt x="1787" y="12614"/>
                    <a:pt x="1775" y="12626"/>
                    <a:pt x="1751" y="12638"/>
                  </a:cubicBezTo>
                  <a:lnTo>
                    <a:pt x="1132" y="12972"/>
                  </a:lnTo>
                  <a:cubicBezTo>
                    <a:pt x="917" y="13091"/>
                    <a:pt x="846" y="13353"/>
                    <a:pt x="965" y="13567"/>
                  </a:cubicBezTo>
                  <a:lnTo>
                    <a:pt x="1346" y="14269"/>
                  </a:lnTo>
                  <a:cubicBezTo>
                    <a:pt x="1428" y="14417"/>
                    <a:pt x="1579" y="14497"/>
                    <a:pt x="1734" y="14497"/>
                  </a:cubicBezTo>
                  <a:cubicBezTo>
                    <a:pt x="1804" y="14497"/>
                    <a:pt x="1875" y="14481"/>
                    <a:pt x="1941" y="14448"/>
                  </a:cubicBezTo>
                  <a:lnTo>
                    <a:pt x="2560" y="14103"/>
                  </a:lnTo>
                  <a:cubicBezTo>
                    <a:pt x="2572" y="14091"/>
                    <a:pt x="2584" y="14091"/>
                    <a:pt x="2608" y="14079"/>
                  </a:cubicBezTo>
                  <a:cubicBezTo>
                    <a:pt x="2930" y="14555"/>
                    <a:pt x="3322" y="15008"/>
                    <a:pt x="3763" y="15412"/>
                  </a:cubicBezTo>
                  <a:cubicBezTo>
                    <a:pt x="3739" y="15424"/>
                    <a:pt x="3727" y="15448"/>
                    <a:pt x="3715" y="15460"/>
                  </a:cubicBezTo>
                  <a:lnTo>
                    <a:pt x="3287" y="16020"/>
                  </a:lnTo>
                  <a:cubicBezTo>
                    <a:pt x="3132" y="16210"/>
                    <a:pt x="3168" y="16484"/>
                    <a:pt x="3370" y="16639"/>
                  </a:cubicBezTo>
                  <a:lnTo>
                    <a:pt x="4001" y="17127"/>
                  </a:lnTo>
                  <a:cubicBezTo>
                    <a:pt x="4079" y="17186"/>
                    <a:pt x="4172" y="17214"/>
                    <a:pt x="4264" y="17214"/>
                  </a:cubicBezTo>
                  <a:cubicBezTo>
                    <a:pt x="4395" y="17214"/>
                    <a:pt x="4524" y="17156"/>
                    <a:pt x="4608" y="17044"/>
                  </a:cubicBezTo>
                  <a:lnTo>
                    <a:pt x="5049" y="16484"/>
                  </a:lnTo>
                  <a:cubicBezTo>
                    <a:pt x="5061" y="16460"/>
                    <a:pt x="5073" y="16448"/>
                    <a:pt x="5085" y="16424"/>
                  </a:cubicBezTo>
                  <a:cubicBezTo>
                    <a:pt x="5537" y="16710"/>
                    <a:pt x="6013" y="16936"/>
                    <a:pt x="6501" y="17127"/>
                  </a:cubicBezTo>
                  <a:cubicBezTo>
                    <a:pt x="6501" y="17151"/>
                    <a:pt x="6490" y="17175"/>
                    <a:pt x="6478" y="17198"/>
                  </a:cubicBezTo>
                  <a:lnTo>
                    <a:pt x="6299" y="17877"/>
                  </a:lnTo>
                  <a:cubicBezTo>
                    <a:pt x="6239" y="18103"/>
                    <a:pt x="6370" y="18353"/>
                    <a:pt x="6609" y="18413"/>
                  </a:cubicBezTo>
                  <a:lnTo>
                    <a:pt x="7382" y="18615"/>
                  </a:lnTo>
                  <a:cubicBezTo>
                    <a:pt x="7421" y="18625"/>
                    <a:pt x="7460" y="18630"/>
                    <a:pt x="7497" y="18630"/>
                  </a:cubicBezTo>
                  <a:cubicBezTo>
                    <a:pt x="7693" y="18630"/>
                    <a:pt x="7868" y="18505"/>
                    <a:pt x="7918" y="18306"/>
                  </a:cubicBezTo>
                  <a:lnTo>
                    <a:pt x="8097" y="17627"/>
                  </a:lnTo>
                  <a:cubicBezTo>
                    <a:pt x="8109" y="17603"/>
                    <a:pt x="8109" y="17567"/>
                    <a:pt x="8109" y="17544"/>
                  </a:cubicBezTo>
                  <a:cubicBezTo>
                    <a:pt x="8550" y="17614"/>
                    <a:pt x="8991" y="17642"/>
                    <a:pt x="9424" y="17642"/>
                  </a:cubicBezTo>
                  <a:cubicBezTo>
                    <a:pt x="9506" y="17642"/>
                    <a:pt x="9587" y="17641"/>
                    <a:pt x="9668" y="17639"/>
                  </a:cubicBezTo>
                  <a:cubicBezTo>
                    <a:pt x="9668" y="17663"/>
                    <a:pt x="9668" y="17698"/>
                    <a:pt x="9668" y="17734"/>
                  </a:cubicBezTo>
                  <a:lnTo>
                    <a:pt x="9764" y="18425"/>
                  </a:lnTo>
                  <a:cubicBezTo>
                    <a:pt x="9796" y="18652"/>
                    <a:pt x="9976" y="18811"/>
                    <a:pt x="10188" y="18811"/>
                  </a:cubicBezTo>
                  <a:cubicBezTo>
                    <a:pt x="10209" y="18811"/>
                    <a:pt x="10230" y="18809"/>
                    <a:pt x="10252" y="18806"/>
                  </a:cubicBezTo>
                  <a:lnTo>
                    <a:pt x="11050" y="18699"/>
                  </a:lnTo>
                  <a:cubicBezTo>
                    <a:pt x="11288" y="18675"/>
                    <a:pt x="11454" y="18449"/>
                    <a:pt x="11431" y="18210"/>
                  </a:cubicBezTo>
                  <a:lnTo>
                    <a:pt x="11335" y="17520"/>
                  </a:lnTo>
                  <a:cubicBezTo>
                    <a:pt x="11335" y="17484"/>
                    <a:pt x="11323" y="17448"/>
                    <a:pt x="11312" y="17413"/>
                  </a:cubicBezTo>
                  <a:cubicBezTo>
                    <a:pt x="11800" y="17294"/>
                    <a:pt x="12288" y="17127"/>
                    <a:pt x="12764" y="16925"/>
                  </a:cubicBezTo>
                  <a:cubicBezTo>
                    <a:pt x="12776" y="16960"/>
                    <a:pt x="12788" y="16984"/>
                    <a:pt x="12800" y="17020"/>
                  </a:cubicBezTo>
                  <a:lnTo>
                    <a:pt x="13157" y="17639"/>
                  </a:lnTo>
                  <a:cubicBezTo>
                    <a:pt x="13237" y="17775"/>
                    <a:pt x="13381" y="17851"/>
                    <a:pt x="13532" y="17851"/>
                  </a:cubicBezTo>
                  <a:cubicBezTo>
                    <a:pt x="13606" y="17851"/>
                    <a:pt x="13682" y="17833"/>
                    <a:pt x="13752" y="17794"/>
                  </a:cubicBezTo>
                  <a:lnTo>
                    <a:pt x="14443" y="17401"/>
                  </a:lnTo>
                  <a:cubicBezTo>
                    <a:pt x="14657" y="17282"/>
                    <a:pt x="14729" y="17020"/>
                    <a:pt x="14610" y="16805"/>
                  </a:cubicBezTo>
                  <a:lnTo>
                    <a:pt x="14264" y="16198"/>
                  </a:lnTo>
                  <a:cubicBezTo>
                    <a:pt x="14240" y="16163"/>
                    <a:pt x="14217" y="16127"/>
                    <a:pt x="14193" y="16103"/>
                  </a:cubicBezTo>
                  <a:cubicBezTo>
                    <a:pt x="14621" y="15793"/>
                    <a:pt x="15026" y="15436"/>
                    <a:pt x="15407" y="15031"/>
                  </a:cubicBezTo>
                  <a:cubicBezTo>
                    <a:pt x="15431" y="15067"/>
                    <a:pt x="15455" y="15103"/>
                    <a:pt x="15491" y="15127"/>
                  </a:cubicBezTo>
                  <a:lnTo>
                    <a:pt x="16050" y="15555"/>
                  </a:lnTo>
                  <a:cubicBezTo>
                    <a:pt x="16129" y="15614"/>
                    <a:pt x="16221" y="15643"/>
                    <a:pt x="16313" y="15643"/>
                  </a:cubicBezTo>
                  <a:cubicBezTo>
                    <a:pt x="16444" y="15643"/>
                    <a:pt x="16573" y="15584"/>
                    <a:pt x="16657" y="15472"/>
                  </a:cubicBezTo>
                  <a:lnTo>
                    <a:pt x="17146" y="14841"/>
                  </a:lnTo>
                  <a:cubicBezTo>
                    <a:pt x="17300" y="14650"/>
                    <a:pt x="17265" y="14377"/>
                    <a:pt x="17074" y="14222"/>
                  </a:cubicBezTo>
                  <a:lnTo>
                    <a:pt x="16515" y="13793"/>
                  </a:lnTo>
                  <a:cubicBezTo>
                    <a:pt x="16479" y="13769"/>
                    <a:pt x="16443" y="13746"/>
                    <a:pt x="16396" y="13734"/>
                  </a:cubicBezTo>
                  <a:cubicBezTo>
                    <a:pt x="16634" y="13341"/>
                    <a:pt x="16848" y="12948"/>
                    <a:pt x="17015" y="12531"/>
                  </a:cubicBezTo>
                  <a:cubicBezTo>
                    <a:pt x="17050" y="12555"/>
                    <a:pt x="17086" y="12579"/>
                    <a:pt x="17134" y="12591"/>
                  </a:cubicBezTo>
                  <a:lnTo>
                    <a:pt x="17800" y="12793"/>
                  </a:lnTo>
                  <a:cubicBezTo>
                    <a:pt x="17844" y="12806"/>
                    <a:pt x="17888" y="12813"/>
                    <a:pt x="17931" y="12813"/>
                  </a:cubicBezTo>
                  <a:cubicBezTo>
                    <a:pt x="18121" y="12813"/>
                    <a:pt x="18290" y="12690"/>
                    <a:pt x="18348" y="12495"/>
                  </a:cubicBezTo>
                  <a:lnTo>
                    <a:pt x="18574" y="11733"/>
                  </a:lnTo>
                  <a:cubicBezTo>
                    <a:pt x="18646" y="11495"/>
                    <a:pt x="18515" y="11257"/>
                    <a:pt x="18289" y="11186"/>
                  </a:cubicBezTo>
                  <a:lnTo>
                    <a:pt x="17610" y="10983"/>
                  </a:lnTo>
                  <a:cubicBezTo>
                    <a:pt x="17562" y="10971"/>
                    <a:pt x="17527" y="10960"/>
                    <a:pt x="17479" y="10960"/>
                  </a:cubicBezTo>
                  <a:cubicBezTo>
                    <a:pt x="17598" y="10364"/>
                    <a:pt x="17646" y="9769"/>
                    <a:pt x="17622" y="9162"/>
                  </a:cubicBezTo>
                  <a:lnTo>
                    <a:pt x="17622" y="9162"/>
                  </a:lnTo>
                  <a:cubicBezTo>
                    <a:pt x="17646" y="9168"/>
                    <a:pt x="17669" y="9171"/>
                    <a:pt x="17692" y="9171"/>
                  </a:cubicBezTo>
                  <a:cubicBezTo>
                    <a:pt x="17714" y="9171"/>
                    <a:pt x="17735" y="9168"/>
                    <a:pt x="17753" y="9162"/>
                  </a:cubicBezTo>
                  <a:lnTo>
                    <a:pt x="18455" y="9078"/>
                  </a:lnTo>
                  <a:cubicBezTo>
                    <a:pt x="18693" y="9043"/>
                    <a:pt x="18860" y="8828"/>
                    <a:pt x="18836" y="8590"/>
                  </a:cubicBezTo>
                  <a:lnTo>
                    <a:pt x="18729" y="7792"/>
                  </a:lnTo>
                  <a:cubicBezTo>
                    <a:pt x="18707" y="7570"/>
                    <a:pt x="18507" y="7409"/>
                    <a:pt x="18286" y="7409"/>
                  </a:cubicBezTo>
                  <a:cubicBezTo>
                    <a:pt x="18271" y="7409"/>
                    <a:pt x="18256" y="7410"/>
                    <a:pt x="18241" y="7411"/>
                  </a:cubicBezTo>
                  <a:lnTo>
                    <a:pt x="17539" y="7507"/>
                  </a:lnTo>
                  <a:cubicBezTo>
                    <a:pt x="17491" y="7507"/>
                    <a:pt x="17455" y="7531"/>
                    <a:pt x="17419" y="7542"/>
                  </a:cubicBezTo>
                  <a:cubicBezTo>
                    <a:pt x="17312" y="7090"/>
                    <a:pt x="17169" y="6649"/>
                    <a:pt x="16991" y="6221"/>
                  </a:cubicBezTo>
                  <a:cubicBezTo>
                    <a:pt x="17027" y="6221"/>
                    <a:pt x="17074" y="6197"/>
                    <a:pt x="17110" y="6185"/>
                  </a:cubicBezTo>
                  <a:lnTo>
                    <a:pt x="17729" y="5840"/>
                  </a:lnTo>
                  <a:cubicBezTo>
                    <a:pt x="17943" y="5733"/>
                    <a:pt x="18027" y="5459"/>
                    <a:pt x="17908" y="5245"/>
                  </a:cubicBezTo>
                  <a:lnTo>
                    <a:pt x="17527" y="4542"/>
                  </a:lnTo>
                  <a:cubicBezTo>
                    <a:pt x="17446" y="4398"/>
                    <a:pt x="17301" y="4318"/>
                    <a:pt x="17149" y="4318"/>
                  </a:cubicBezTo>
                  <a:cubicBezTo>
                    <a:pt x="17076" y="4318"/>
                    <a:pt x="17001" y="4337"/>
                    <a:pt x="16931" y="4375"/>
                  </a:cubicBezTo>
                  <a:lnTo>
                    <a:pt x="16312" y="4709"/>
                  </a:lnTo>
                  <a:cubicBezTo>
                    <a:pt x="16276" y="4733"/>
                    <a:pt x="16241" y="4756"/>
                    <a:pt x="16205" y="4780"/>
                  </a:cubicBezTo>
                  <a:cubicBezTo>
                    <a:pt x="15884" y="4304"/>
                    <a:pt x="15503" y="3852"/>
                    <a:pt x="15062" y="3435"/>
                  </a:cubicBezTo>
                  <a:cubicBezTo>
                    <a:pt x="15098" y="3411"/>
                    <a:pt x="15122" y="3387"/>
                    <a:pt x="15145" y="3351"/>
                  </a:cubicBezTo>
                  <a:lnTo>
                    <a:pt x="15586" y="2792"/>
                  </a:lnTo>
                  <a:cubicBezTo>
                    <a:pt x="15729" y="2601"/>
                    <a:pt x="15693" y="2328"/>
                    <a:pt x="15503" y="2173"/>
                  </a:cubicBezTo>
                  <a:lnTo>
                    <a:pt x="14860" y="1685"/>
                  </a:lnTo>
                  <a:cubicBezTo>
                    <a:pt x="14781" y="1626"/>
                    <a:pt x="14689" y="1597"/>
                    <a:pt x="14597" y="1597"/>
                  </a:cubicBezTo>
                  <a:cubicBezTo>
                    <a:pt x="14466" y="1597"/>
                    <a:pt x="14336" y="1656"/>
                    <a:pt x="14252" y="1768"/>
                  </a:cubicBezTo>
                  <a:lnTo>
                    <a:pt x="13824" y="2328"/>
                  </a:lnTo>
                  <a:cubicBezTo>
                    <a:pt x="13800" y="2363"/>
                    <a:pt x="13776" y="2387"/>
                    <a:pt x="13764" y="2423"/>
                  </a:cubicBezTo>
                  <a:cubicBezTo>
                    <a:pt x="13312" y="2137"/>
                    <a:pt x="12836" y="1899"/>
                    <a:pt x="12347" y="1708"/>
                  </a:cubicBezTo>
                  <a:cubicBezTo>
                    <a:pt x="12359" y="1685"/>
                    <a:pt x="12371" y="1649"/>
                    <a:pt x="12383" y="1613"/>
                  </a:cubicBezTo>
                  <a:lnTo>
                    <a:pt x="12574" y="934"/>
                  </a:lnTo>
                  <a:cubicBezTo>
                    <a:pt x="12633" y="708"/>
                    <a:pt x="12490" y="470"/>
                    <a:pt x="12264" y="399"/>
                  </a:cubicBezTo>
                  <a:lnTo>
                    <a:pt x="11478" y="196"/>
                  </a:lnTo>
                  <a:cubicBezTo>
                    <a:pt x="11442" y="187"/>
                    <a:pt x="11405" y="182"/>
                    <a:pt x="11368" y="182"/>
                  </a:cubicBezTo>
                  <a:cubicBezTo>
                    <a:pt x="11179" y="182"/>
                    <a:pt x="11002" y="306"/>
                    <a:pt x="10942" y="506"/>
                  </a:cubicBezTo>
                  <a:lnTo>
                    <a:pt x="10764" y="1185"/>
                  </a:lnTo>
                  <a:cubicBezTo>
                    <a:pt x="10752" y="1220"/>
                    <a:pt x="10752" y="1244"/>
                    <a:pt x="10752" y="1280"/>
                  </a:cubicBezTo>
                  <a:cubicBezTo>
                    <a:pt x="10304" y="1207"/>
                    <a:pt x="9847" y="1170"/>
                    <a:pt x="9389" y="1170"/>
                  </a:cubicBezTo>
                  <a:cubicBezTo>
                    <a:pt x="9323" y="1170"/>
                    <a:pt x="9258" y="1171"/>
                    <a:pt x="9192" y="1173"/>
                  </a:cubicBezTo>
                  <a:cubicBezTo>
                    <a:pt x="9192" y="1137"/>
                    <a:pt x="9192" y="1113"/>
                    <a:pt x="9192" y="1077"/>
                  </a:cubicBezTo>
                  <a:lnTo>
                    <a:pt x="9097" y="387"/>
                  </a:lnTo>
                  <a:cubicBezTo>
                    <a:pt x="9075" y="159"/>
                    <a:pt x="8886" y="1"/>
                    <a:pt x="8673" y="1"/>
                  </a:cubicBezTo>
                  <a:close/>
                </a:path>
              </a:pathLst>
            </a:custGeom>
            <a:solidFill>
              <a:schemeClr val="dk1">
                <a:alpha val="105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102150" y="1921875"/>
              <a:ext cx="1549226" cy="1522082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accent1">
                <a:alpha val="352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7"/>
          <p:cNvSpPr/>
          <p:nvPr/>
        </p:nvSpPr>
        <p:spPr>
          <a:xfrm flipH="1">
            <a:off x="498875" y="-1"/>
            <a:ext cx="122450" cy="412529"/>
          </a:xfrm>
          <a:custGeom>
            <a:rect b="b" l="l" r="r" t="t"/>
            <a:pathLst>
              <a:path extrusionOk="0" h="5335" w="2834">
                <a:moveTo>
                  <a:pt x="0" y="0"/>
                </a:moveTo>
                <a:lnTo>
                  <a:pt x="0" y="5334"/>
                </a:lnTo>
                <a:lnTo>
                  <a:pt x="2834" y="5334"/>
                </a:lnTo>
                <a:lnTo>
                  <a:pt x="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"/>
          <p:cNvSpPr/>
          <p:nvPr/>
        </p:nvSpPr>
        <p:spPr>
          <a:xfrm flipH="1">
            <a:off x="1" y="615175"/>
            <a:ext cx="387275" cy="122472"/>
          </a:xfrm>
          <a:custGeom>
            <a:rect b="b" l="l" r="r" t="t"/>
            <a:pathLst>
              <a:path extrusionOk="0" h="2835" w="6490">
                <a:moveTo>
                  <a:pt x="0" y="0"/>
                </a:moveTo>
                <a:lnTo>
                  <a:pt x="0" y="2834"/>
                </a:lnTo>
                <a:lnTo>
                  <a:pt x="6489" y="2834"/>
                </a:lnTo>
                <a:lnTo>
                  <a:pt x="64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 flipH="1">
            <a:off x="253509" y="247342"/>
            <a:ext cx="377115" cy="498528"/>
          </a:xfrm>
          <a:custGeom>
            <a:rect b="b" l="l" r="r" t="t"/>
            <a:pathLst>
              <a:path extrusionOk="0" h="11538" w="8728">
                <a:moveTo>
                  <a:pt x="1" y="1"/>
                </a:moveTo>
                <a:lnTo>
                  <a:pt x="1" y="2584"/>
                </a:lnTo>
                <a:cubicBezTo>
                  <a:pt x="1" y="8335"/>
                  <a:pt x="1703" y="11538"/>
                  <a:pt x="7454" y="11538"/>
                </a:cubicBezTo>
                <a:lnTo>
                  <a:pt x="8728" y="11538"/>
                </a:lnTo>
                <a:lnTo>
                  <a:pt x="8728" y="8263"/>
                </a:lnTo>
                <a:lnTo>
                  <a:pt x="7454" y="8263"/>
                </a:lnTo>
                <a:cubicBezTo>
                  <a:pt x="3513" y="8263"/>
                  <a:pt x="3275" y="6537"/>
                  <a:pt x="3275" y="2584"/>
                </a:cubicBezTo>
                <a:lnTo>
                  <a:pt x="327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/>
          <p:nvPr/>
        </p:nvSpPr>
        <p:spPr>
          <a:xfrm flipH="1">
            <a:off x="219548" y="539554"/>
            <a:ext cx="70515" cy="265985"/>
          </a:xfrm>
          <a:custGeom>
            <a:rect b="b" l="l" r="r" t="t"/>
            <a:pathLst>
              <a:path extrusionOk="0" h="6156" w="1632">
                <a:moveTo>
                  <a:pt x="810" y="0"/>
                </a:moveTo>
                <a:cubicBezTo>
                  <a:pt x="358" y="0"/>
                  <a:pt x="1" y="369"/>
                  <a:pt x="1" y="822"/>
                </a:cubicBezTo>
                <a:lnTo>
                  <a:pt x="1" y="5334"/>
                </a:lnTo>
                <a:cubicBezTo>
                  <a:pt x="1" y="5787"/>
                  <a:pt x="358" y="6156"/>
                  <a:pt x="810" y="6156"/>
                </a:cubicBezTo>
                <a:cubicBezTo>
                  <a:pt x="1275" y="6156"/>
                  <a:pt x="1632" y="5787"/>
                  <a:pt x="1632" y="5334"/>
                </a:cubicBezTo>
                <a:lnTo>
                  <a:pt x="1632" y="822"/>
                </a:lnTo>
                <a:cubicBezTo>
                  <a:pt x="1632" y="369"/>
                  <a:pt x="1275" y="0"/>
                  <a:pt x="8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 flipH="1">
            <a:off x="430962" y="211825"/>
            <a:ext cx="265510" cy="71076"/>
          </a:xfrm>
          <a:custGeom>
            <a:rect b="b" l="l" r="r" t="t"/>
            <a:pathLst>
              <a:path extrusionOk="0" h="1645" w="6145">
                <a:moveTo>
                  <a:pt x="822" y="1"/>
                </a:moveTo>
                <a:cubicBezTo>
                  <a:pt x="358" y="1"/>
                  <a:pt x="1" y="370"/>
                  <a:pt x="1" y="823"/>
                </a:cubicBezTo>
                <a:cubicBezTo>
                  <a:pt x="1" y="1275"/>
                  <a:pt x="358" y="1644"/>
                  <a:pt x="822" y="1644"/>
                </a:cubicBezTo>
                <a:lnTo>
                  <a:pt x="5323" y="1644"/>
                </a:lnTo>
                <a:cubicBezTo>
                  <a:pt x="5775" y="1644"/>
                  <a:pt x="6144" y="1275"/>
                  <a:pt x="6144" y="823"/>
                </a:cubicBezTo>
                <a:cubicBezTo>
                  <a:pt x="6144" y="370"/>
                  <a:pt x="5775" y="1"/>
                  <a:pt x="53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 flipH="1">
            <a:off x="1275600" y="-2"/>
            <a:ext cx="121975" cy="918924"/>
          </a:xfrm>
          <a:custGeom>
            <a:rect b="b" l="l" r="r" t="t"/>
            <a:pathLst>
              <a:path extrusionOk="0" h="31838" w="2823">
                <a:moveTo>
                  <a:pt x="1" y="0"/>
                </a:moveTo>
                <a:lnTo>
                  <a:pt x="1" y="31838"/>
                </a:lnTo>
                <a:lnTo>
                  <a:pt x="2823" y="31838"/>
                </a:lnTo>
                <a:lnTo>
                  <a:pt x="28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 flipH="1">
            <a:off x="-19" y="1253200"/>
            <a:ext cx="964919" cy="121975"/>
          </a:xfrm>
          <a:custGeom>
            <a:rect b="b" l="l" r="r" t="t"/>
            <a:pathLst>
              <a:path extrusionOk="0" h="2823" w="26635">
                <a:moveTo>
                  <a:pt x="0" y="1"/>
                </a:moveTo>
                <a:lnTo>
                  <a:pt x="0" y="2822"/>
                </a:lnTo>
                <a:lnTo>
                  <a:pt x="26634" y="2822"/>
                </a:lnTo>
                <a:lnTo>
                  <a:pt x="266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 flipH="1">
            <a:off x="844475" y="750621"/>
            <a:ext cx="562864" cy="634329"/>
          </a:xfrm>
          <a:custGeom>
            <a:rect b="b" l="l" r="r" t="t"/>
            <a:pathLst>
              <a:path extrusionOk="0" h="14681" w="13027">
                <a:moveTo>
                  <a:pt x="1" y="0"/>
                </a:moveTo>
                <a:lnTo>
                  <a:pt x="1" y="4239"/>
                </a:lnTo>
                <a:cubicBezTo>
                  <a:pt x="1" y="10001"/>
                  <a:pt x="4692" y="14681"/>
                  <a:pt x="10442" y="14681"/>
                </a:cubicBezTo>
                <a:lnTo>
                  <a:pt x="13026" y="14681"/>
                </a:lnTo>
                <a:lnTo>
                  <a:pt x="13026" y="11406"/>
                </a:lnTo>
                <a:lnTo>
                  <a:pt x="10442" y="11406"/>
                </a:lnTo>
                <a:cubicBezTo>
                  <a:pt x="6490" y="11406"/>
                  <a:pt x="3275" y="8192"/>
                  <a:pt x="3275" y="4239"/>
                </a:cubicBezTo>
                <a:lnTo>
                  <a:pt x="32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 flipH="1">
            <a:off x="1200980" y="716141"/>
            <a:ext cx="266029" cy="71033"/>
          </a:xfrm>
          <a:custGeom>
            <a:rect b="b" l="l" r="r" t="t"/>
            <a:pathLst>
              <a:path extrusionOk="0" h="1644" w="6157">
                <a:moveTo>
                  <a:pt x="822" y="1"/>
                </a:moveTo>
                <a:cubicBezTo>
                  <a:pt x="370" y="1"/>
                  <a:pt x="1" y="370"/>
                  <a:pt x="1" y="822"/>
                </a:cubicBezTo>
                <a:cubicBezTo>
                  <a:pt x="1" y="1275"/>
                  <a:pt x="370" y="1644"/>
                  <a:pt x="822" y="1644"/>
                </a:cubicBezTo>
                <a:lnTo>
                  <a:pt x="5335" y="1644"/>
                </a:lnTo>
                <a:cubicBezTo>
                  <a:pt x="5787" y="1644"/>
                  <a:pt x="6156" y="1275"/>
                  <a:pt x="6156" y="822"/>
                </a:cubicBezTo>
                <a:cubicBezTo>
                  <a:pt x="6156" y="370"/>
                  <a:pt x="5787" y="1"/>
                  <a:pt x="53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 flipH="1">
            <a:off x="809002" y="1185332"/>
            <a:ext cx="71033" cy="265467"/>
          </a:xfrm>
          <a:custGeom>
            <a:rect b="b" l="l" r="r" t="t"/>
            <a:pathLst>
              <a:path extrusionOk="0" h="6144" w="1644">
                <a:moveTo>
                  <a:pt x="822" y="0"/>
                </a:moveTo>
                <a:cubicBezTo>
                  <a:pt x="370" y="0"/>
                  <a:pt x="1" y="357"/>
                  <a:pt x="1" y="810"/>
                </a:cubicBezTo>
                <a:lnTo>
                  <a:pt x="1" y="5322"/>
                </a:lnTo>
                <a:cubicBezTo>
                  <a:pt x="1" y="5775"/>
                  <a:pt x="370" y="6144"/>
                  <a:pt x="822" y="6144"/>
                </a:cubicBezTo>
                <a:cubicBezTo>
                  <a:pt x="1286" y="6144"/>
                  <a:pt x="1644" y="5775"/>
                  <a:pt x="1644" y="5322"/>
                </a:cubicBezTo>
                <a:lnTo>
                  <a:pt x="1644" y="810"/>
                </a:lnTo>
                <a:cubicBezTo>
                  <a:pt x="1644" y="357"/>
                  <a:pt x="1286" y="0"/>
                  <a:pt x="8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title"/>
          </p:nvPr>
        </p:nvSpPr>
        <p:spPr>
          <a:xfrm>
            <a:off x="4358325" y="537550"/>
            <a:ext cx="3446400" cy="4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48" name="Google Shape;148;p8"/>
          <p:cNvGrpSpPr/>
          <p:nvPr/>
        </p:nvGrpSpPr>
        <p:grpSpPr>
          <a:xfrm>
            <a:off x="304790" y="228612"/>
            <a:ext cx="1857769" cy="2244059"/>
            <a:chOff x="228590" y="229012"/>
            <a:chExt cx="1857769" cy="2244059"/>
          </a:xfrm>
        </p:grpSpPr>
        <p:sp>
          <p:nvSpPr>
            <p:cNvPr id="149" name="Google Shape;149;p8"/>
            <p:cNvSpPr/>
            <p:nvPr/>
          </p:nvSpPr>
          <p:spPr>
            <a:xfrm>
              <a:off x="1051651" y="1438400"/>
              <a:ext cx="1034708" cy="1034671"/>
            </a:xfrm>
            <a:custGeom>
              <a:rect b="b" l="l" r="r" t="t"/>
              <a:pathLst>
                <a:path extrusionOk="0" h="7395" w="7395">
                  <a:moveTo>
                    <a:pt x="3680" y="1370"/>
                  </a:moveTo>
                  <a:cubicBezTo>
                    <a:pt x="4037" y="1370"/>
                    <a:pt x="4323" y="1656"/>
                    <a:pt x="4323" y="2001"/>
                  </a:cubicBezTo>
                  <a:cubicBezTo>
                    <a:pt x="4323" y="2358"/>
                    <a:pt x="4037" y="2644"/>
                    <a:pt x="3680" y="2644"/>
                  </a:cubicBezTo>
                  <a:cubicBezTo>
                    <a:pt x="3335" y="2644"/>
                    <a:pt x="3049" y="2358"/>
                    <a:pt x="3049" y="2001"/>
                  </a:cubicBezTo>
                  <a:cubicBezTo>
                    <a:pt x="3049" y="1656"/>
                    <a:pt x="3335" y="1370"/>
                    <a:pt x="3680" y="1370"/>
                  </a:cubicBezTo>
                  <a:close/>
                  <a:moveTo>
                    <a:pt x="1918" y="3132"/>
                  </a:moveTo>
                  <a:cubicBezTo>
                    <a:pt x="2275" y="3132"/>
                    <a:pt x="2561" y="3418"/>
                    <a:pt x="2561" y="3775"/>
                  </a:cubicBezTo>
                  <a:cubicBezTo>
                    <a:pt x="2561" y="4120"/>
                    <a:pt x="2275" y="4406"/>
                    <a:pt x="1918" y="4406"/>
                  </a:cubicBezTo>
                  <a:cubicBezTo>
                    <a:pt x="1572" y="4406"/>
                    <a:pt x="1287" y="4120"/>
                    <a:pt x="1287" y="3775"/>
                  </a:cubicBezTo>
                  <a:cubicBezTo>
                    <a:pt x="1287" y="3418"/>
                    <a:pt x="1572" y="3132"/>
                    <a:pt x="1918" y="3132"/>
                  </a:cubicBezTo>
                  <a:close/>
                  <a:moveTo>
                    <a:pt x="3692" y="3132"/>
                  </a:moveTo>
                  <a:cubicBezTo>
                    <a:pt x="4049" y="3132"/>
                    <a:pt x="4335" y="3418"/>
                    <a:pt x="4335" y="3775"/>
                  </a:cubicBezTo>
                  <a:cubicBezTo>
                    <a:pt x="4335" y="4120"/>
                    <a:pt x="4049" y="4406"/>
                    <a:pt x="3692" y="4406"/>
                  </a:cubicBezTo>
                  <a:cubicBezTo>
                    <a:pt x="3346" y="4406"/>
                    <a:pt x="3061" y="4120"/>
                    <a:pt x="3061" y="3775"/>
                  </a:cubicBezTo>
                  <a:cubicBezTo>
                    <a:pt x="3061" y="3418"/>
                    <a:pt x="3346" y="3132"/>
                    <a:pt x="3692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8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7" y="4406"/>
                    <a:pt x="4811" y="4120"/>
                    <a:pt x="4811" y="3775"/>
                  </a:cubicBezTo>
                  <a:cubicBezTo>
                    <a:pt x="4811" y="3418"/>
                    <a:pt x="5097" y="3132"/>
                    <a:pt x="5454" y="3132"/>
                  </a:cubicBezTo>
                  <a:close/>
                  <a:moveTo>
                    <a:pt x="3680" y="4894"/>
                  </a:moveTo>
                  <a:cubicBezTo>
                    <a:pt x="4037" y="4894"/>
                    <a:pt x="4323" y="5180"/>
                    <a:pt x="4323" y="5537"/>
                  </a:cubicBezTo>
                  <a:cubicBezTo>
                    <a:pt x="4323" y="5883"/>
                    <a:pt x="4037" y="6168"/>
                    <a:pt x="3680" y="6168"/>
                  </a:cubicBezTo>
                  <a:cubicBezTo>
                    <a:pt x="3335" y="6168"/>
                    <a:pt x="3049" y="5883"/>
                    <a:pt x="3049" y="5537"/>
                  </a:cubicBezTo>
                  <a:cubicBezTo>
                    <a:pt x="3049" y="5180"/>
                    <a:pt x="3335" y="4894"/>
                    <a:pt x="3680" y="4894"/>
                  </a:cubicBezTo>
                  <a:close/>
                  <a:moveTo>
                    <a:pt x="3537" y="1"/>
                  </a:moveTo>
                  <a:cubicBezTo>
                    <a:pt x="3442" y="1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70" y="501"/>
                  </a:cubicBezTo>
                  <a:cubicBezTo>
                    <a:pt x="3168" y="513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8" y="213"/>
                    <a:pt x="2490" y="213"/>
                  </a:cubicBezTo>
                  <a:cubicBezTo>
                    <a:pt x="2466" y="213"/>
                    <a:pt x="2442" y="218"/>
                    <a:pt x="2418" y="227"/>
                  </a:cubicBezTo>
                  <a:lnTo>
                    <a:pt x="2132" y="346"/>
                  </a:lnTo>
                  <a:cubicBezTo>
                    <a:pt x="2049" y="382"/>
                    <a:pt x="2001" y="489"/>
                    <a:pt x="2037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8" y="858"/>
                  </a:cubicBezTo>
                  <a:cubicBezTo>
                    <a:pt x="1989" y="953"/>
                    <a:pt x="1811" y="1072"/>
                    <a:pt x="1656" y="1203"/>
                  </a:cubicBezTo>
                  <a:cubicBezTo>
                    <a:pt x="1644" y="1191"/>
                    <a:pt x="1644" y="1180"/>
                    <a:pt x="1632" y="1168"/>
                  </a:cubicBezTo>
                  <a:lnTo>
                    <a:pt x="1441" y="977"/>
                  </a:lnTo>
                  <a:cubicBezTo>
                    <a:pt x="1406" y="941"/>
                    <a:pt x="1361" y="924"/>
                    <a:pt x="1316" y="924"/>
                  </a:cubicBezTo>
                  <a:cubicBezTo>
                    <a:pt x="1272" y="924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6" y="1263"/>
                    <a:pt x="906" y="1370"/>
                    <a:pt x="977" y="1442"/>
                  </a:cubicBezTo>
                  <a:lnTo>
                    <a:pt x="1168" y="1632"/>
                  </a:lnTo>
                  <a:cubicBezTo>
                    <a:pt x="1179" y="1644"/>
                    <a:pt x="1179" y="1656"/>
                    <a:pt x="1191" y="1656"/>
                  </a:cubicBezTo>
                  <a:cubicBezTo>
                    <a:pt x="1060" y="1811"/>
                    <a:pt x="953" y="1977"/>
                    <a:pt x="858" y="2156"/>
                  </a:cubicBezTo>
                  <a:cubicBezTo>
                    <a:pt x="846" y="2156"/>
                    <a:pt x="834" y="2144"/>
                    <a:pt x="834" y="2144"/>
                  </a:cubicBezTo>
                  <a:lnTo>
                    <a:pt x="572" y="2037"/>
                  </a:lnTo>
                  <a:cubicBezTo>
                    <a:pt x="551" y="2028"/>
                    <a:pt x="528" y="2023"/>
                    <a:pt x="505" y="2023"/>
                  </a:cubicBezTo>
                  <a:cubicBezTo>
                    <a:pt x="439" y="2023"/>
                    <a:pt x="373" y="2061"/>
                    <a:pt x="346" y="2132"/>
                  </a:cubicBezTo>
                  <a:lnTo>
                    <a:pt x="227" y="2418"/>
                  </a:lnTo>
                  <a:cubicBezTo>
                    <a:pt x="191" y="2501"/>
                    <a:pt x="227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7" y="2954"/>
                    <a:pt x="489" y="3168"/>
                    <a:pt x="465" y="3370"/>
                  </a:cubicBezTo>
                  <a:lnTo>
                    <a:pt x="167" y="3370"/>
                  </a:lnTo>
                  <a:cubicBezTo>
                    <a:pt x="72" y="3370"/>
                    <a:pt x="1" y="3454"/>
                    <a:pt x="1" y="3549"/>
                  </a:cubicBezTo>
                  <a:lnTo>
                    <a:pt x="1" y="3858"/>
                  </a:lnTo>
                  <a:cubicBezTo>
                    <a:pt x="1" y="3954"/>
                    <a:pt x="72" y="4037"/>
                    <a:pt x="167" y="4037"/>
                  </a:cubicBezTo>
                  <a:lnTo>
                    <a:pt x="453" y="4037"/>
                  </a:lnTo>
                  <a:cubicBezTo>
                    <a:pt x="453" y="4037"/>
                    <a:pt x="465" y="4025"/>
                    <a:pt x="465" y="4025"/>
                  </a:cubicBezTo>
                  <a:cubicBezTo>
                    <a:pt x="489" y="4204"/>
                    <a:pt x="525" y="4382"/>
                    <a:pt x="560" y="4549"/>
                  </a:cubicBezTo>
                  <a:lnTo>
                    <a:pt x="548" y="4549"/>
                  </a:lnTo>
                  <a:lnTo>
                    <a:pt x="287" y="4656"/>
                  </a:lnTo>
                  <a:cubicBezTo>
                    <a:pt x="203" y="4692"/>
                    <a:pt x="156" y="4787"/>
                    <a:pt x="191" y="4871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2"/>
                    <a:pt x="525" y="5263"/>
                  </a:cubicBezTo>
                  <a:lnTo>
                    <a:pt x="775" y="5168"/>
                  </a:lnTo>
                  <a:cubicBezTo>
                    <a:pt x="787" y="5168"/>
                    <a:pt x="787" y="5168"/>
                    <a:pt x="798" y="5156"/>
                  </a:cubicBezTo>
                  <a:cubicBezTo>
                    <a:pt x="906" y="5371"/>
                    <a:pt x="1037" y="5573"/>
                    <a:pt x="1179" y="5752"/>
                  </a:cubicBezTo>
                  <a:cubicBezTo>
                    <a:pt x="1179" y="5763"/>
                    <a:pt x="1168" y="5763"/>
                    <a:pt x="1168" y="5763"/>
                  </a:cubicBezTo>
                  <a:lnTo>
                    <a:pt x="977" y="5966"/>
                  </a:lnTo>
                  <a:cubicBezTo>
                    <a:pt x="906" y="6025"/>
                    <a:pt x="906" y="6144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2" y="6475"/>
                    <a:pt x="1316" y="6475"/>
                  </a:cubicBezTo>
                  <a:cubicBezTo>
                    <a:pt x="1361" y="6475"/>
                    <a:pt x="1406" y="6460"/>
                    <a:pt x="1441" y="6430"/>
                  </a:cubicBezTo>
                  <a:lnTo>
                    <a:pt x="1632" y="6228"/>
                  </a:lnTo>
                  <a:cubicBezTo>
                    <a:pt x="1644" y="6228"/>
                    <a:pt x="1644" y="6228"/>
                    <a:pt x="1644" y="6216"/>
                  </a:cubicBezTo>
                  <a:cubicBezTo>
                    <a:pt x="1787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30" y="6883"/>
                    <a:pt x="1977" y="6978"/>
                    <a:pt x="2061" y="7026"/>
                  </a:cubicBezTo>
                  <a:lnTo>
                    <a:pt x="2346" y="7145"/>
                  </a:lnTo>
                  <a:cubicBezTo>
                    <a:pt x="2368" y="7154"/>
                    <a:pt x="2391" y="7158"/>
                    <a:pt x="2415" y="7158"/>
                  </a:cubicBezTo>
                  <a:cubicBezTo>
                    <a:pt x="2481" y="7158"/>
                    <a:pt x="2546" y="7123"/>
                    <a:pt x="2573" y="7061"/>
                  </a:cubicBezTo>
                  <a:lnTo>
                    <a:pt x="2680" y="6811"/>
                  </a:lnTo>
                  <a:cubicBezTo>
                    <a:pt x="2692" y="6799"/>
                    <a:pt x="2692" y="6799"/>
                    <a:pt x="2692" y="6787"/>
                  </a:cubicBezTo>
                  <a:cubicBezTo>
                    <a:pt x="2906" y="6859"/>
                    <a:pt x="3132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8"/>
                  </a:lnTo>
                  <a:cubicBezTo>
                    <a:pt x="3370" y="7323"/>
                    <a:pt x="3442" y="7395"/>
                    <a:pt x="3537" y="7395"/>
                  </a:cubicBezTo>
                  <a:lnTo>
                    <a:pt x="3858" y="7395"/>
                  </a:lnTo>
                  <a:cubicBezTo>
                    <a:pt x="3954" y="7395"/>
                    <a:pt x="4025" y="7323"/>
                    <a:pt x="4025" y="7228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30"/>
                  </a:cubicBezTo>
                  <a:cubicBezTo>
                    <a:pt x="4239" y="6906"/>
                    <a:pt x="4442" y="6859"/>
                    <a:pt x="4632" y="6799"/>
                  </a:cubicBezTo>
                  <a:cubicBezTo>
                    <a:pt x="4632" y="6811"/>
                    <a:pt x="4644" y="6823"/>
                    <a:pt x="4644" y="6835"/>
                  </a:cubicBezTo>
                  <a:lnTo>
                    <a:pt x="4751" y="7085"/>
                  </a:lnTo>
                  <a:cubicBezTo>
                    <a:pt x="4779" y="7149"/>
                    <a:pt x="4842" y="7192"/>
                    <a:pt x="4913" y="7192"/>
                  </a:cubicBezTo>
                  <a:cubicBezTo>
                    <a:pt x="4934" y="7192"/>
                    <a:pt x="4956" y="7189"/>
                    <a:pt x="4978" y="7180"/>
                  </a:cubicBezTo>
                  <a:lnTo>
                    <a:pt x="5263" y="7061"/>
                  </a:lnTo>
                  <a:cubicBezTo>
                    <a:pt x="5347" y="7026"/>
                    <a:pt x="5394" y="6918"/>
                    <a:pt x="5359" y="6835"/>
                  </a:cubicBezTo>
                  <a:lnTo>
                    <a:pt x="5251" y="6573"/>
                  </a:lnTo>
                  <a:cubicBezTo>
                    <a:pt x="5251" y="6561"/>
                    <a:pt x="5240" y="6561"/>
                    <a:pt x="5240" y="6549"/>
                  </a:cubicBezTo>
                  <a:cubicBezTo>
                    <a:pt x="5418" y="6454"/>
                    <a:pt x="5585" y="6335"/>
                    <a:pt x="5740" y="6204"/>
                  </a:cubicBezTo>
                  <a:cubicBezTo>
                    <a:pt x="5751" y="6216"/>
                    <a:pt x="5751" y="6228"/>
                    <a:pt x="5763" y="6228"/>
                  </a:cubicBezTo>
                  <a:lnTo>
                    <a:pt x="5954" y="6430"/>
                  </a:lnTo>
                  <a:cubicBezTo>
                    <a:pt x="5990" y="6460"/>
                    <a:pt x="6034" y="6475"/>
                    <a:pt x="6079" y="6475"/>
                  </a:cubicBezTo>
                  <a:cubicBezTo>
                    <a:pt x="6124" y="6475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90" y="6144"/>
                    <a:pt x="6490" y="6025"/>
                    <a:pt x="6430" y="5966"/>
                  </a:cubicBezTo>
                  <a:lnTo>
                    <a:pt x="6228" y="5763"/>
                  </a:lnTo>
                  <a:cubicBezTo>
                    <a:pt x="6216" y="5763"/>
                    <a:pt x="6204" y="5752"/>
                    <a:pt x="6192" y="5740"/>
                  </a:cubicBezTo>
                  <a:cubicBezTo>
                    <a:pt x="6323" y="5585"/>
                    <a:pt x="6430" y="5418"/>
                    <a:pt x="6525" y="5240"/>
                  </a:cubicBezTo>
                  <a:cubicBezTo>
                    <a:pt x="6537" y="5252"/>
                    <a:pt x="6549" y="5252"/>
                    <a:pt x="6573" y="5263"/>
                  </a:cubicBezTo>
                  <a:lnTo>
                    <a:pt x="6823" y="5371"/>
                  </a:lnTo>
                  <a:cubicBezTo>
                    <a:pt x="6844" y="5380"/>
                    <a:pt x="6867" y="5384"/>
                    <a:pt x="6890" y="5384"/>
                  </a:cubicBezTo>
                  <a:cubicBezTo>
                    <a:pt x="6956" y="5384"/>
                    <a:pt x="7023" y="5346"/>
                    <a:pt x="7049" y="5275"/>
                  </a:cubicBezTo>
                  <a:lnTo>
                    <a:pt x="7168" y="4990"/>
                  </a:lnTo>
                  <a:cubicBezTo>
                    <a:pt x="7204" y="4906"/>
                    <a:pt x="7168" y="4799"/>
                    <a:pt x="7073" y="4763"/>
                  </a:cubicBezTo>
                  <a:lnTo>
                    <a:pt x="6823" y="4656"/>
                  </a:lnTo>
                  <a:cubicBezTo>
                    <a:pt x="6811" y="4656"/>
                    <a:pt x="6787" y="4644"/>
                    <a:pt x="6775" y="4644"/>
                  </a:cubicBezTo>
                  <a:cubicBezTo>
                    <a:pt x="6835" y="4442"/>
                    <a:pt x="6883" y="4239"/>
                    <a:pt x="6894" y="4025"/>
                  </a:cubicBezTo>
                  <a:lnTo>
                    <a:pt x="7228" y="4025"/>
                  </a:lnTo>
                  <a:cubicBezTo>
                    <a:pt x="7323" y="4025"/>
                    <a:pt x="7395" y="3954"/>
                    <a:pt x="7395" y="3858"/>
                  </a:cubicBezTo>
                  <a:lnTo>
                    <a:pt x="7395" y="3549"/>
                  </a:lnTo>
                  <a:cubicBezTo>
                    <a:pt x="7395" y="3454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894" y="3382"/>
                  </a:cubicBezTo>
                  <a:cubicBezTo>
                    <a:pt x="6883" y="3204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47" y="2846"/>
                  </a:cubicBezTo>
                  <a:lnTo>
                    <a:pt x="7109" y="2751"/>
                  </a:lnTo>
                  <a:cubicBezTo>
                    <a:pt x="7204" y="2715"/>
                    <a:pt x="7240" y="2620"/>
                    <a:pt x="7204" y="2525"/>
                  </a:cubicBezTo>
                  <a:lnTo>
                    <a:pt x="7097" y="2239"/>
                  </a:lnTo>
                  <a:cubicBezTo>
                    <a:pt x="7068" y="2163"/>
                    <a:pt x="7002" y="2125"/>
                    <a:pt x="6927" y="2125"/>
                  </a:cubicBezTo>
                  <a:cubicBezTo>
                    <a:pt x="6909" y="2125"/>
                    <a:pt x="6890" y="2127"/>
                    <a:pt x="6871" y="2132"/>
                  </a:cubicBezTo>
                  <a:lnTo>
                    <a:pt x="6621" y="2239"/>
                  </a:lnTo>
                  <a:cubicBezTo>
                    <a:pt x="6597" y="2239"/>
                    <a:pt x="6585" y="2251"/>
                    <a:pt x="6573" y="2263"/>
                  </a:cubicBezTo>
                  <a:cubicBezTo>
                    <a:pt x="6466" y="2049"/>
                    <a:pt x="6335" y="1846"/>
                    <a:pt x="6180" y="1668"/>
                  </a:cubicBezTo>
                  <a:cubicBezTo>
                    <a:pt x="6204" y="1656"/>
                    <a:pt x="6216" y="1644"/>
                    <a:pt x="6228" y="1632"/>
                  </a:cubicBezTo>
                  <a:lnTo>
                    <a:pt x="6430" y="1442"/>
                  </a:lnTo>
                  <a:cubicBezTo>
                    <a:pt x="6490" y="1370"/>
                    <a:pt x="6490" y="1263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4" y="924"/>
                    <a:pt x="6079" y="924"/>
                  </a:cubicBezTo>
                  <a:cubicBezTo>
                    <a:pt x="6034" y="924"/>
                    <a:pt x="5990" y="941"/>
                    <a:pt x="5954" y="977"/>
                  </a:cubicBezTo>
                  <a:lnTo>
                    <a:pt x="5763" y="1168"/>
                  </a:lnTo>
                  <a:cubicBezTo>
                    <a:pt x="5751" y="1180"/>
                    <a:pt x="5740" y="1203"/>
                    <a:pt x="5740" y="1215"/>
                  </a:cubicBezTo>
                  <a:cubicBezTo>
                    <a:pt x="5597" y="1096"/>
                    <a:pt x="5442" y="1001"/>
                    <a:pt x="5287" y="906"/>
                  </a:cubicBezTo>
                  <a:cubicBezTo>
                    <a:pt x="5299" y="894"/>
                    <a:pt x="5311" y="882"/>
                    <a:pt x="5311" y="858"/>
                  </a:cubicBezTo>
                  <a:lnTo>
                    <a:pt x="5430" y="608"/>
                  </a:lnTo>
                  <a:cubicBezTo>
                    <a:pt x="5466" y="525"/>
                    <a:pt x="5430" y="418"/>
                    <a:pt x="5335" y="382"/>
                  </a:cubicBezTo>
                  <a:lnTo>
                    <a:pt x="5049" y="251"/>
                  </a:lnTo>
                  <a:cubicBezTo>
                    <a:pt x="5030" y="243"/>
                    <a:pt x="5010" y="239"/>
                    <a:pt x="4989" y="239"/>
                  </a:cubicBezTo>
                  <a:cubicBezTo>
                    <a:pt x="4920" y="239"/>
                    <a:pt x="4850" y="282"/>
                    <a:pt x="4823" y="346"/>
                  </a:cubicBezTo>
                  <a:lnTo>
                    <a:pt x="4716" y="596"/>
                  </a:lnTo>
                  <a:cubicBezTo>
                    <a:pt x="4704" y="608"/>
                    <a:pt x="4704" y="632"/>
                    <a:pt x="4704" y="644"/>
                  </a:cubicBezTo>
                  <a:cubicBezTo>
                    <a:pt x="4478" y="572"/>
                    <a:pt x="4251" y="525"/>
                    <a:pt x="4025" y="501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4" y="1"/>
                    <a:pt x="3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 flipH="1">
              <a:off x="228590" y="229012"/>
              <a:ext cx="1274211" cy="1270383"/>
            </a:xfrm>
            <a:custGeom>
              <a:rect b="b" l="l" r="r" t="t"/>
              <a:pathLst>
                <a:path extrusionOk="0" h="18817" w="18873">
                  <a:moveTo>
                    <a:pt x="11200" y="3195"/>
                  </a:moveTo>
                  <a:cubicBezTo>
                    <a:pt x="11272" y="3195"/>
                    <a:pt x="11346" y="3206"/>
                    <a:pt x="11419" y="3229"/>
                  </a:cubicBezTo>
                  <a:cubicBezTo>
                    <a:pt x="12824" y="3694"/>
                    <a:pt x="14038" y="4622"/>
                    <a:pt x="14836" y="5861"/>
                  </a:cubicBezTo>
                  <a:cubicBezTo>
                    <a:pt x="15074" y="6230"/>
                    <a:pt x="14931" y="6730"/>
                    <a:pt x="14538" y="6920"/>
                  </a:cubicBezTo>
                  <a:cubicBezTo>
                    <a:pt x="14122" y="7123"/>
                    <a:pt x="13717" y="7313"/>
                    <a:pt x="13300" y="7504"/>
                  </a:cubicBezTo>
                  <a:cubicBezTo>
                    <a:pt x="13197" y="7553"/>
                    <a:pt x="13089" y="7577"/>
                    <a:pt x="12981" y="7577"/>
                  </a:cubicBezTo>
                  <a:cubicBezTo>
                    <a:pt x="12752" y="7577"/>
                    <a:pt x="12529" y="7468"/>
                    <a:pt x="12383" y="7265"/>
                  </a:cubicBezTo>
                  <a:cubicBezTo>
                    <a:pt x="11967" y="6670"/>
                    <a:pt x="11371" y="6218"/>
                    <a:pt x="10693" y="5968"/>
                  </a:cubicBezTo>
                  <a:cubicBezTo>
                    <a:pt x="10359" y="5837"/>
                    <a:pt x="10157" y="5491"/>
                    <a:pt x="10228" y="5146"/>
                  </a:cubicBezTo>
                  <a:cubicBezTo>
                    <a:pt x="10312" y="4694"/>
                    <a:pt x="10395" y="4241"/>
                    <a:pt x="10478" y="3801"/>
                  </a:cubicBezTo>
                  <a:cubicBezTo>
                    <a:pt x="10547" y="3437"/>
                    <a:pt x="10859" y="3195"/>
                    <a:pt x="11200" y="3195"/>
                  </a:cubicBezTo>
                  <a:close/>
                  <a:moveTo>
                    <a:pt x="6244" y="3840"/>
                  </a:moveTo>
                  <a:cubicBezTo>
                    <a:pt x="6517" y="3840"/>
                    <a:pt x="6779" y="3994"/>
                    <a:pt x="6906" y="4265"/>
                  </a:cubicBezTo>
                  <a:cubicBezTo>
                    <a:pt x="7109" y="4670"/>
                    <a:pt x="7299" y="5087"/>
                    <a:pt x="7502" y="5491"/>
                  </a:cubicBezTo>
                  <a:cubicBezTo>
                    <a:pt x="7657" y="5825"/>
                    <a:pt x="7549" y="6206"/>
                    <a:pt x="7252" y="6408"/>
                  </a:cubicBezTo>
                  <a:cubicBezTo>
                    <a:pt x="6656" y="6837"/>
                    <a:pt x="6204" y="7420"/>
                    <a:pt x="5954" y="8099"/>
                  </a:cubicBezTo>
                  <a:cubicBezTo>
                    <a:pt x="5839" y="8402"/>
                    <a:pt x="5559" y="8586"/>
                    <a:pt x="5258" y="8586"/>
                  </a:cubicBezTo>
                  <a:cubicBezTo>
                    <a:pt x="5217" y="8586"/>
                    <a:pt x="5174" y="8582"/>
                    <a:pt x="5132" y="8575"/>
                  </a:cubicBezTo>
                  <a:cubicBezTo>
                    <a:pt x="4680" y="8492"/>
                    <a:pt x="4228" y="8408"/>
                    <a:pt x="3787" y="8325"/>
                  </a:cubicBezTo>
                  <a:cubicBezTo>
                    <a:pt x="3346" y="8242"/>
                    <a:pt x="3085" y="7801"/>
                    <a:pt x="3227" y="7373"/>
                  </a:cubicBezTo>
                  <a:cubicBezTo>
                    <a:pt x="3680" y="5968"/>
                    <a:pt x="4609" y="4765"/>
                    <a:pt x="5847" y="3956"/>
                  </a:cubicBezTo>
                  <a:cubicBezTo>
                    <a:pt x="5972" y="3877"/>
                    <a:pt x="6109" y="3840"/>
                    <a:pt x="6244" y="3840"/>
                  </a:cubicBezTo>
                  <a:close/>
                  <a:moveTo>
                    <a:pt x="9211" y="7035"/>
                  </a:moveTo>
                  <a:cubicBezTo>
                    <a:pt x="9716" y="7035"/>
                    <a:pt x="10226" y="7195"/>
                    <a:pt x="10657" y="7527"/>
                  </a:cubicBezTo>
                  <a:cubicBezTo>
                    <a:pt x="11693" y="8325"/>
                    <a:pt x="11883" y="9813"/>
                    <a:pt x="11086" y="10849"/>
                  </a:cubicBezTo>
                  <a:cubicBezTo>
                    <a:pt x="10620" y="11454"/>
                    <a:pt x="9919" y="11771"/>
                    <a:pt x="9210" y="11771"/>
                  </a:cubicBezTo>
                  <a:cubicBezTo>
                    <a:pt x="8704" y="11771"/>
                    <a:pt x="8195" y="11610"/>
                    <a:pt x="7764" y="11278"/>
                  </a:cubicBezTo>
                  <a:cubicBezTo>
                    <a:pt x="6728" y="10480"/>
                    <a:pt x="6537" y="8992"/>
                    <a:pt x="7335" y="7956"/>
                  </a:cubicBezTo>
                  <a:cubicBezTo>
                    <a:pt x="7801" y="7351"/>
                    <a:pt x="8502" y="7035"/>
                    <a:pt x="9211" y="7035"/>
                  </a:cubicBezTo>
                  <a:close/>
                  <a:moveTo>
                    <a:pt x="13533" y="10220"/>
                  </a:moveTo>
                  <a:cubicBezTo>
                    <a:pt x="13574" y="10220"/>
                    <a:pt x="13615" y="10223"/>
                    <a:pt x="13657" y="10230"/>
                  </a:cubicBezTo>
                  <a:cubicBezTo>
                    <a:pt x="14110" y="10313"/>
                    <a:pt x="14550" y="10409"/>
                    <a:pt x="15003" y="10492"/>
                  </a:cubicBezTo>
                  <a:cubicBezTo>
                    <a:pt x="15431" y="10563"/>
                    <a:pt x="15705" y="11016"/>
                    <a:pt x="15562" y="11433"/>
                  </a:cubicBezTo>
                  <a:cubicBezTo>
                    <a:pt x="15110" y="12838"/>
                    <a:pt x="14181" y="14052"/>
                    <a:pt x="12931" y="14850"/>
                  </a:cubicBezTo>
                  <a:cubicBezTo>
                    <a:pt x="12809" y="14929"/>
                    <a:pt x="12672" y="14966"/>
                    <a:pt x="12537" y="14966"/>
                  </a:cubicBezTo>
                  <a:cubicBezTo>
                    <a:pt x="12264" y="14966"/>
                    <a:pt x="11999" y="14815"/>
                    <a:pt x="11871" y="14552"/>
                  </a:cubicBezTo>
                  <a:cubicBezTo>
                    <a:pt x="11681" y="14135"/>
                    <a:pt x="11478" y="13731"/>
                    <a:pt x="11288" y="13314"/>
                  </a:cubicBezTo>
                  <a:cubicBezTo>
                    <a:pt x="11133" y="12992"/>
                    <a:pt x="11240" y="12599"/>
                    <a:pt x="11538" y="12397"/>
                  </a:cubicBezTo>
                  <a:cubicBezTo>
                    <a:pt x="12121" y="11980"/>
                    <a:pt x="12586" y="11385"/>
                    <a:pt x="12836" y="10706"/>
                  </a:cubicBezTo>
                  <a:cubicBezTo>
                    <a:pt x="12941" y="10412"/>
                    <a:pt x="13222" y="10220"/>
                    <a:pt x="13533" y="10220"/>
                  </a:cubicBezTo>
                  <a:close/>
                  <a:moveTo>
                    <a:pt x="5799" y="11231"/>
                  </a:moveTo>
                  <a:cubicBezTo>
                    <a:pt x="6031" y="11231"/>
                    <a:pt x="6255" y="11343"/>
                    <a:pt x="6394" y="11540"/>
                  </a:cubicBezTo>
                  <a:cubicBezTo>
                    <a:pt x="6823" y="12135"/>
                    <a:pt x="7407" y="12588"/>
                    <a:pt x="8097" y="12849"/>
                  </a:cubicBezTo>
                  <a:cubicBezTo>
                    <a:pt x="8430" y="12969"/>
                    <a:pt x="8633" y="13314"/>
                    <a:pt x="8561" y="13671"/>
                  </a:cubicBezTo>
                  <a:cubicBezTo>
                    <a:pt x="8478" y="14112"/>
                    <a:pt x="8395" y="14564"/>
                    <a:pt x="8311" y="15016"/>
                  </a:cubicBezTo>
                  <a:cubicBezTo>
                    <a:pt x="8243" y="15370"/>
                    <a:pt x="7931" y="15610"/>
                    <a:pt x="7584" y="15610"/>
                  </a:cubicBezTo>
                  <a:cubicBezTo>
                    <a:pt x="7510" y="15610"/>
                    <a:pt x="7434" y="15599"/>
                    <a:pt x="7359" y="15576"/>
                  </a:cubicBezTo>
                  <a:cubicBezTo>
                    <a:pt x="5954" y="15124"/>
                    <a:pt x="4751" y="14195"/>
                    <a:pt x="3954" y="12945"/>
                  </a:cubicBezTo>
                  <a:cubicBezTo>
                    <a:pt x="3704" y="12576"/>
                    <a:pt x="3847" y="12076"/>
                    <a:pt x="4251" y="11885"/>
                  </a:cubicBezTo>
                  <a:cubicBezTo>
                    <a:pt x="4656" y="11695"/>
                    <a:pt x="5073" y="11492"/>
                    <a:pt x="5490" y="11302"/>
                  </a:cubicBezTo>
                  <a:cubicBezTo>
                    <a:pt x="5590" y="11254"/>
                    <a:pt x="5695" y="11231"/>
                    <a:pt x="5799" y="11231"/>
                  </a:cubicBezTo>
                  <a:close/>
                  <a:moveTo>
                    <a:pt x="8666" y="0"/>
                  </a:moveTo>
                  <a:cubicBezTo>
                    <a:pt x="8651" y="0"/>
                    <a:pt x="8636" y="1"/>
                    <a:pt x="8621" y="3"/>
                  </a:cubicBezTo>
                  <a:lnTo>
                    <a:pt x="7823" y="110"/>
                  </a:lnTo>
                  <a:cubicBezTo>
                    <a:pt x="7585" y="146"/>
                    <a:pt x="7407" y="360"/>
                    <a:pt x="7442" y="598"/>
                  </a:cubicBezTo>
                  <a:lnTo>
                    <a:pt x="7537" y="1300"/>
                  </a:lnTo>
                  <a:cubicBezTo>
                    <a:pt x="7537" y="1324"/>
                    <a:pt x="7549" y="1348"/>
                    <a:pt x="7549" y="1372"/>
                  </a:cubicBezTo>
                  <a:cubicBezTo>
                    <a:pt x="7049" y="1491"/>
                    <a:pt x="6561" y="1646"/>
                    <a:pt x="6097" y="1860"/>
                  </a:cubicBezTo>
                  <a:cubicBezTo>
                    <a:pt x="6085" y="1836"/>
                    <a:pt x="6073" y="1812"/>
                    <a:pt x="6061" y="1789"/>
                  </a:cubicBezTo>
                  <a:lnTo>
                    <a:pt x="5716" y="1181"/>
                  </a:lnTo>
                  <a:cubicBezTo>
                    <a:pt x="5636" y="1037"/>
                    <a:pt x="5490" y="957"/>
                    <a:pt x="5339" y="957"/>
                  </a:cubicBezTo>
                  <a:cubicBezTo>
                    <a:pt x="5265" y="957"/>
                    <a:pt x="5190" y="976"/>
                    <a:pt x="5121" y="1015"/>
                  </a:cubicBezTo>
                  <a:lnTo>
                    <a:pt x="4418" y="1408"/>
                  </a:lnTo>
                  <a:cubicBezTo>
                    <a:pt x="4216" y="1527"/>
                    <a:pt x="4144" y="1800"/>
                    <a:pt x="4263" y="2003"/>
                  </a:cubicBezTo>
                  <a:lnTo>
                    <a:pt x="4609" y="2622"/>
                  </a:lnTo>
                  <a:cubicBezTo>
                    <a:pt x="4620" y="2634"/>
                    <a:pt x="4632" y="2658"/>
                    <a:pt x="4644" y="2670"/>
                  </a:cubicBezTo>
                  <a:cubicBezTo>
                    <a:pt x="4204" y="2979"/>
                    <a:pt x="3787" y="3348"/>
                    <a:pt x="3406" y="3753"/>
                  </a:cubicBezTo>
                  <a:cubicBezTo>
                    <a:pt x="3370" y="3694"/>
                    <a:pt x="3335" y="3646"/>
                    <a:pt x="3287" y="3610"/>
                  </a:cubicBezTo>
                  <a:lnTo>
                    <a:pt x="2715" y="3170"/>
                  </a:lnTo>
                  <a:cubicBezTo>
                    <a:pt x="2637" y="3111"/>
                    <a:pt x="2545" y="3082"/>
                    <a:pt x="2453" y="3082"/>
                  </a:cubicBezTo>
                  <a:cubicBezTo>
                    <a:pt x="2322" y="3082"/>
                    <a:pt x="2192" y="3141"/>
                    <a:pt x="2108" y="3253"/>
                  </a:cubicBezTo>
                  <a:lnTo>
                    <a:pt x="1608" y="3896"/>
                  </a:lnTo>
                  <a:cubicBezTo>
                    <a:pt x="1465" y="4086"/>
                    <a:pt x="1501" y="4360"/>
                    <a:pt x="1692" y="4515"/>
                  </a:cubicBezTo>
                  <a:lnTo>
                    <a:pt x="2251" y="4944"/>
                  </a:lnTo>
                  <a:cubicBezTo>
                    <a:pt x="2299" y="4979"/>
                    <a:pt x="2358" y="5015"/>
                    <a:pt x="2418" y="5027"/>
                  </a:cubicBezTo>
                  <a:cubicBezTo>
                    <a:pt x="2168" y="5420"/>
                    <a:pt x="1953" y="5825"/>
                    <a:pt x="1787" y="6242"/>
                  </a:cubicBezTo>
                  <a:cubicBezTo>
                    <a:pt x="1775" y="6242"/>
                    <a:pt x="1751" y="6230"/>
                    <a:pt x="1739" y="6230"/>
                  </a:cubicBezTo>
                  <a:lnTo>
                    <a:pt x="1060" y="6027"/>
                  </a:lnTo>
                  <a:cubicBezTo>
                    <a:pt x="1018" y="6014"/>
                    <a:pt x="976" y="6008"/>
                    <a:pt x="933" y="6008"/>
                  </a:cubicBezTo>
                  <a:cubicBezTo>
                    <a:pt x="748" y="6008"/>
                    <a:pt x="573" y="6129"/>
                    <a:pt x="525" y="6313"/>
                  </a:cubicBezTo>
                  <a:lnTo>
                    <a:pt x="287" y="7087"/>
                  </a:lnTo>
                  <a:cubicBezTo>
                    <a:pt x="215" y="7313"/>
                    <a:pt x="346" y="7563"/>
                    <a:pt x="584" y="7635"/>
                  </a:cubicBezTo>
                  <a:lnTo>
                    <a:pt x="1263" y="7837"/>
                  </a:lnTo>
                  <a:lnTo>
                    <a:pt x="1299" y="7837"/>
                  </a:lnTo>
                  <a:cubicBezTo>
                    <a:pt x="1191" y="8444"/>
                    <a:pt x="1144" y="9039"/>
                    <a:pt x="1156" y="9647"/>
                  </a:cubicBezTo>
                  <a:lnTo>
                    <a:pt x="1108" y="9647"/>
                  </a:lnTo>
                  <a:lnTo>
                    <a:pt x="418" y="9742"/>
                  </a:lnTo>
                  <a:cubicBezTo>
                    <a:pt x="168" y="9766"/>
                    <a:pt x="1" y="9992"/>
                    <a:pt x="37" y="10230"/>
                  </a:cubicBezTo>
                  <a:lnTo>
                    <a:pt x="144" y="11028"/>
                  </a:lnTo>
                  <a:cubicBezTo>
                    <a:pt x="165" y="11244"/>
                    <a:pt x="354" y="11402"/>
                    <a:pt x="567" y="11402"/>
                  </a:cubicBezTo>
                  <a:cubicBezTo>
                    <a:pt x="589" y="11402"/>
                    <a:pt x="610" y="11400"/>
                    <a:pt x="632" y="11397"/>
                  </a:cubicBezTo>
                  <a:lnTo>
                    <a:pt x="1322" y="11314"/>
                  </a:lnTo>
                  <a:cubicBezTo>
                    <a:pt x="1346" y="11302"/>
                    <a:pt x="1358" y="11302"/>
                    <a:pt x="1370" y="11302"/>
                  </a:cubicBezTo>
                  <a:cubicBezTo>
                    <a:pt x="1477" y="11742"/>
                    <a:pt x="1620" y="12183"/>
                    <a:pt x="1799" y="12611"/>
                  </a:cubicBezTo>
                  <a:cubicBezTo>
                    <a:pt x="1787" y="12623"/>
                    <a:pt x="1775" y="12623"/>
                    <a:pt x="1763" y="12635"/>
                  </a:cubicBezTo>
                  <a:lnTo>
                    <a:pt x="1144" y="12969"/>
                  </a:lnTo>
                  <a:cubicBezTo>
                    <a:pt x="930" y="13088"/>
                    <a:pt x="846" y="13350"/>
                    <a:pt x="965" y="13564"/>
                  </a:cubicBezTo>
                  <a:lnTo>
                    <a:pt x="1346" y="14266"/>
                  </a:lnTo>
                  <a:cubicBezTo>
                    <a:pt x="1428" y="14414"/>
                    <a:pt x="1578" y="14499"/>
                    <a:pt x="1733" y="14499"/>
                  </a:cubicBezTo>
                  <a:cubicBezTo>
                    <a:pt x="1804" y="14499"/>
                    <a:pt x="1875" y="14482"/>
                    <a:pt x="1942" y="14445"/>
                  </a:cubicBezTo>
                  <a:lnTo>
                    <a:pt x="2561" y="14112"/>
                  </a:lnTo>
                  <a:cubicBezTo>
                    <a:pt x="2573" y="14100"/>
                    <a:pt x="2596" y="14088"/>
                    <a:pt x="2608" y="14076"/>
                  </a:cubicBezTo>
                  <a:cubicBezTo>
                    <a:pt x="2942" y="14552"/>
                    <a:pt x="3323" y="15004"/>
                    <a:pt x="3763" y="15421"/>
                  </a:cubicBezTo>
                  <a:cubicBezTo>
                    <a:pt x="3751" y="15433"/>
                    <a:pt x="3727" y="15445"/>
                    <a:pt x="3716" y="15469"/>
                  </a:cubicBezTo>
                  <a:lnTo>
                    <a:pt x="3287" y="16017"/>
                  </a:lnTo>
                  <a:cubicBezTo>
                    <a:pt x="3144" y="16219"/>
                    <a:pt x="3180" y="16493"/>
                    <a:pt x="3370" y="16636"/>
                  </a:cubicBezTo>
                  <a:lnTo>
                    <a:pt x="4001" y="17124"/>
                  </a:lnTo>
                  <a:cubicBezTo>
                    <a:pt x="4080" y="17183"/>
                    <a:pt x="4172" y="17211"/>
                    <a:pt x="4265" y="17211"/>
                  </a:cubicBezTo>
                  <a:cubicBezTo>
                    <a:pt x="4397" y="17211"/>
                    <a:pt x="4529" y="17153"/>
                    <a:pt x="4620" y="17040"/>
                  </a:cubicBezTo>
                  <a:lnTo>
                    <a:pt x="5049" y="16481"/>
                  </a:lnTo>
                  <a:cubicBezTo>
                    <a:pt x="5061" y="16469"/>
                    <a:pt x="5073" y="16445"/>
                    <a:pt x="5085" y="16421"/>
                  </a:cubicBezTo>
                  <a:cubicBezTo>
                    <a:pt x="5549" y="16707"/>
                    <a:pt x="6025" y="16945"/>
                    <a:pt x="6514" y="17124"/>
                  </a:cubicBezTo>
                  <a:cubicBezTo>
                    <a:pt x="6502" y="17148"/>
                    <a:pt x="6490" y="17171"/>
                    <a:pt x="6478" y="17195"/>
                  </a:cubicBezTo>
                  <a:lnTo>
                    <a:pt x="6299" y="17874"/>
                  </a:lnTo>
                  <a:cubicBezTo>
                    <a:pt x="6240" y="18112"/>
                    <a:pt x="6383" y="18350"/>
                    <a:pt x="6609" y="18410"/>
                  </a:cubicBezTo>
                  <a:lnTo>
                    <a:pt x="7383" y="18624"/>
                  </a:lnTo>
                  <a:cubicBezTo>
                    <a:pt x="7419" y="18633"/>
                    <a:pt x="7456" y="18638"/>
                    <a:pt x="7492" y="18638"/>
                  </a:cubicBezTo>
                  <a:cubicBezTo>
                    <a:pt x="7690" y="18638"/>
                    <a:pt x="7868" y="18506"/>
                    <a:pt x="7918" y="18314"/>
                  </a:cubicBezTo>
                  <a:lnTo>
                    <a:pt x="8109" y="17624"/>
                  </a:lnTo>
                  <a:cubicBezTo>
                    <a:pt x="8109" y="17600"/>
                    <a:pt x="8121" y="17576"/>
                    <a:pt x="8121" y="17541"/>
                  </a:cubicBezTo>
                  <a:cubicBezTo>
                    <a:pt x="8528" y="17607"/>
                    <a:pt x="8943" y="17643"/>
                    <a:pt x="9354" y="17643"/>
                  </a:cubicBezTo>
                  <a:cubicBezTo>
                    <a:pt x="9459" y="17643"/>
                    <a:pt x="9564" y="17641"/>
                    <a:pt x="9669" y="17636"/>
                  </a:cubicBezTo>
                  <a:cubicBezTo>
                    <a:pt x="9669" y="17671"/>
                    <a:pt x="9669" y="17695"/>
                    <a:pt x="9681" y="17731"/>
                  </a:cubicBezTo>
                  <a:lnTo>
                    <a:pt x="9764" y="18433"/>
                  </a:lnTo>
                  <a:cubicBezTo>
                    <a:pt x="9797" y="18656"/>
                    <a:pt x="9987" y="18817"/>
                    <a:pt x="10207" y="18817"/>
                  </a:cubicBezTo>
                  <a:cubicBezTo>
                    <a:pt x="10222" y="18817"/>
                    <a:pt x="10237" y="18816"/>
                    <a:pt x="10252" y="18814"/>
                  </a:cubicBezTo>
                  <a:lnTo>
                    <a:pt x="11050" y="18707"/>
                  </a:lnTo>
                  <a:cubicBezTo>
                    <a:pt x="11288" y="18672"/>
                    <a:pt x="11455" y="18457"/>
                    <a:pt x="11431" y="18219"/>
                  </a:cubicBezTo>
                  <a:lnTo>
                    <a:pt x="11336" y="17517"/>
                  </a:lnTo>
                  <a:cubicBezTo>
                    <a:pt x="11336" y="17481"/>
                    <a:pt x="11324" y="17445"/>
                    <a:pt x="11312" y="17421"/>
                  </a:cubicBezTo>
                  <a:cubicBezTo>
                    <a:pt x="11812" y="17302"/>
                    <a:pt x="12300" y="17136"/>
                    <a:pt x="12764" y="16921"/>
                  </a:cubicBezTo>
                  <a:cubicBezTo>
                    <a:pt x="12776" y="16957"/>
                    <a:pt x="12788" y="16993"/>
                    <a:pt x="12812" y="17029"/>
                  </a:cubicBezTo>
                  <a:lnTo>
                    <a:pt x="13157" y="17636"/>
                  </a:lnTo>
                  <a:cubicBezTo>
                    <a:pt x="13238" y="17780"/>
                    <a:pt x="13383" y="17860"/>
                    <a:pt x="13535" y="17860"/>
                  </a:cubicBezTo>
                  <a:cubicBezTo>
                    <a:pt x="13608" y="17860"/>
                    <a:pt x="13683" y="17841"/>
                    <a:pt x="13753" y="17802"/>
                  </a:cubicBezTo>
                  <a:lnTo>
                    <a:pt x="14455" y="17398"/>
                  </a:lnTo>
                  <a:cubicBezTo>
                    <a:pt x="14657" y="17279"/>
                    <a:pt x="14729" y="17017"/>
                    <a:pt x="14610" y="16802"/>
                  </a:cubicBezTo>
                  <a:lnTo>
                    <a:pt x="14265" y="16195"/>
                  </a:lnTo>
                  <a:cubicBezTo>
                    <a:pt x="14241" y="16159"/>
                    <a:pt x="14217" y="16124"/>
                    <a:pt x="14193" y="16100"/>
                  </a:cubicBezTo>
                  <a:cubicBezTo>
                    <a:pt x="14622" y="15790"/>
                    <a:pt x="15027" y="15433"/>
                    <a:pt x="15408" y="15040"/>
                  </a:cubicBezTo>
                  <a:cubicBezTo>
                    <a:pt x="15431" y="15064"/>
                    <a:pt x="15455" y="15100"/>
                    <a:pt x="15491" y="15124"/>
                  </a:cubicBezTo>
                  <a:lnTo>
                    <a:pt x="16050" y="15552"/>
                  </a:lnTo>
                  <a:cubicBezTo>
                    <a:pt x="16131" y="15618"/>
                    <a:pt x="16227" y="15649"/>
                    <a:pt x="16322" y="15649"/>
                  </a:cubicBezTo>
                  <a:cubicBezTo>
                    <a:pt x="16451" y="15649"/>
                    <a:pt x="16580" y="15591"/>
                    <a:pt x="16670" y="15481"/>
                  </a:cubicBezTo>
                  <a:lnTo>
                    <a:pt x="17158" y="14838"/>
                  </a:lnTo>
                  <a:cubicBezTo>
                    <a:pt x="17301" y="14647"/>
                    <a:pt x="17265" y="14373"/>
                    <a:pt x="17074" y="14231"/>
                  </a:cubicBezTo>
                  <a:lnTo>
                    <a:pt x="16515" y="13802"/>
                  </a:lnTo>
                  <a:cubicBezTo>
                    <a:pt x="16479" y="13766"/>
                    <a:pt x="16443" y="13754"/>
                    <a:pt x="16408" y="13731"/>
                  </a:cubicBezTo>
                  <a:cubicBezTo>
                    <a:pt x="16646" y="13350"/>
                    <a:pt x="16848" y="12945"/>
                    <a:pt x="17015" y="12528"/>
                  </a:cubicBezTo>
                  <a:cubicBezTo>
                    <a:pt x="17051" y="12552"/>
                    <a:pt x="17086" y="12576"/>
                    <a:pt x="17134" y="12588"/>
                  </a:cubicBezTo>
                  <a:lnTo>
                    <a:pt x="17813" y="12790"/>
                  </a:lnTo>
                  <a:cubicBezTo>
                    <a:pt x="17855" y="12803"/>
                    <a:pt x="17897" y="12809"/>
                    <a:pt x="17940" y="12809"/>
                  </a:cubicBezTo>
                  <a:cubicBezTo>
                    <a:pt x="18125" y="12809"/>
                    <a:pt x="18300" y="12688"/>
                    <a:pt x="18348" y="12504"/>
                  </a:cubicBezTo>
                  <a:lnTo>
                    <a:pt x="18586" y="11730"/>
                  </a:lnTo>
                  <a:cubicBezTo>
                    <a:pt x="18658" y="11504"/>
                    <a:pt x="18527" y="11254"/>
                    <a:pt x="18289" y="11183"/>
                  </a:cubicBezTo>
                  <a:lnTo>
                    <a:pt x="17610" y="10980"/>
                  </a:lnTo>
                  <a:cubicBezTo>
                    <a:pt x="17574" y="10968"/>
                    <a:pt x="17527" y="10968"/>
                    <a:pt x="17479" y="10968"/>
                  </a:cubicBezTo>
                  <a:cubicBezTo>
                    <a:pt x="17598" y="10373"/>
                    <a:pt x="17646" y="9766"/>
                    <a:pt x="17622" y="9159"/>
                  </a:cubicBezTo>
                  <a:lnTo>
                    <a:pt x="17622" y="9159"/>
                  </a:lnTo>
                  <a:cubicBezTo>
                    <a:pt x="17670" y="9170"/>
                    <a:pt x="17717" y="9170"/>
                    <a:pt x="17765" y="9170"/>
                  </a:cubicBezTo>
                  <a:lnTo>
                    <a:pt x="18456" y="9075"/>
                  </a:lnTo>
                  <a:cubicBezTo>
                    <a:pt x="18706" y="9051"/>
                    <a:pt x="18872" y="8825"/>
                    <a:pt x="18837" y="8587"/>
                  </a:cubicBezTo>
                  <a:lnTo>
                    <a:pt x="18729" y="7789"/>
                  </a:lnTo>
                  <a:cubicBezTo>
                    <a:pt x="18708" y="7573"/>
                    <a:pt x="18519" y="7415"/>
                    <a:pt x="18306" y="7415"/>
                  </a:cubicBezTo>
                  <a:cubicBezTo>
                    <a:pt x="18284" y="7415"/>
                    <a:pt x="18263" y="7417"/>
                    <a:pt x="18241" y="7420"/>
                  </a:cubicBezTo>
                  <a:lnTo>
                    <a:pt x="17551" y="7504"/>
                  </a:lnTo>
                  <a:cubicBezTo>
                    <a:pt x="17503" y="7515"/>
                    <a:pt x="17455" y="7527"/>
                    <a:pt x="17420" y="7539"/>
                  </a:cubicBezTo>
                  <a:cubicBezTo>
                    <a:pt x="17313" y="7099"/>
                    <a:pt x="17170" y="6658"/>
                    <a:pt x="16991" y="6230"/>
                  </a:cubicBezTo>
                  <a:cubicBezTo>
                    <a:pt x="17039" y="6218"/>
                    <a:pt x="17074" y="6206"/>
                    <a:pt x="17110" y="6182"/>
                  </a:cubicBezTo>
                  <a:lnTo>
                    <a:pt x="17729" y="5849"/>
                  </a:lnTo>
                  <a:cubicBezTo>
                    <a:pt x="17944" y="5730"/>
                    <a:pt x="18027" y="5468"/>
                    <a:pt x="17908" y="5253"/>
                  </a:cubicBezTo>
                  <a:lnTo>
                    <a:pt x="17527" y="4551"/>
                  </a:lnTo>
                  <a:cubicBezTo>
                    <a:pt x="17445" y="4403"/>
                    <a:pt x="17295" y="4318"/>
                    <a:pt x="17140" y="4318"/>
                  </a:cubicBezTo>
                  <a:cubicBezTo>
                    <a:pt x="17070" y="4318"/>
                    <a:pt x="16998" y="4335"/>
                    <a:pt x="16932" y="4372"/>
                  </a:cubicBezTo>
                  <a:lnTo>
                    <a:pt x="16312" y="4706"/>
                  </a:lnTo>
                  <a:cubicBezTo>
                    <a:pt x="16277" y="4729"/>
                    <a:pt x="16241" y="4753"/>
                    <a:pt x="16217" y="4777"/>
                  </a:cubicBezTo>
                  <a:cubicBezTo>
                    <a:pt x="15884" y="4301"/>
                    <a:pt x="15503" y="3848"/>
                    <a:pt x="15074" y="3432"/>
                  </a:cubicBezTo>
                  <a:cubicBezTo>
                    <a:pt x="15098" y="3408"/>
                    <a:pt x="15134" y="3384"/>
                    <a:pt x="15157" y="3348"/>
                  </a:cubicBezTo>
                  <a:lnTo>
                    <a:pt x="15586" y="2789"/>
                  </a:lnTo>
                  <a:cubicBezTo>
                    <a:pt x="15729" y="2598"/>
                    <a:pt x="15693" y="2324"/>
                    <a:pt x="15503" y="2181"/>
                  </a:cubicBezTo>
                  <a:lnTo>
                    <a:pt x="14872" y="1693"/>
                  </a:lnTo>
                  <a:cubicBezTo>
                    <a:pt x="14791" y="1628"/>
                    <a:pt x="14696" y="1596"/>
                    <a:pt x="14601" y="1596"/>
                  </a:cubicBezTo>
                  <a:cubicBezTo>
                    <a:pt x="14471" y="1596"/>
                    <a:pt x="14342" y="1655"/>
                    <a:pt x="14253" y="1765"/>
                  </a:cubicBezTo>
                  <a:lnTo>
                    <a:pt x="13824" y="2324"/>
                  </a:lnTo>
                  <a:cubicBezTo>
                    <a:pt x="13800" y="2360"/>
                    <a:pt x="13788" y="2396"/>
                    <a:pt x="13764" y="2420"/>
                  </a:cubicBezTo>
                  <a:cubicBezTo>
                    <a:pt x="13312" y="2134"/>
                    <a:pt x="12836" y="1908"/>
                    <a:pt x="12348" y="1717"/>
                  </a:cubicBezTo>
                  <a:cubicBezTo>
                    <a:pt x="12371" y="1681"/>
                    <a:pt x="12383" y="1658"/>
                    <a:pt x="12395" y="1622"/>
                  </a:cubicBezTo>
                  <a:lnTo>
                    <a:pt x="12574" y="943"/>
                  </a:lnTo>
                  <a:cubicBezTo>
                    <a:pt x="12633" y="705"/>
                    <a:pt x="12490" y="467"/>
                    <a:pt x="12264" y="407"/>
                  </a:cubicBezTo>
                  <a:lnTo>
                    <a:pt x="11490" y="193"/>
                  </a:lnTo>
                  <a:cubicBezTo>
                    <a:pt x="11454" y="184"/>
                    <a:pt x="11417" y="180"/>
                    <a:pt x="11381" y="180"/>
                  </a:cubicBezTo>
                  <a:cubicBezTo>
                    <a:pt x="11183" y="180"/>
                    <a:pt x="11005" y="311"/>
                    <a:pt x="10955" y="503"/>
                  </a:cubicBezTo>
                  <a:lnTo>
                    <a:pt x="10764" y="1181"/>
                  </a:lnTo>
                  <a:cubicBezTo>
                    <a:pt x="10764" y="1217"/>
                    <a:pt x="10752" y="1253"/>
                    <a:pt x="10752" y="1277"/>
                  </a:cubicBezTo>
                  <a:cubicBezTo>
                    <a:pt x="10304" y="1204"/>
                    <a:pt x="9847" y="1167"/>
                    <a:pt x="9397" y="1167"/>
                  </a:cubicBezTo>
                  <a:cubicBezTo>
                    <a:pt x="9333" y="1167"/>
                    <a:pt x="9268" y="1168"/>
                    <a:pt x="9204" y="1169"/>
                  </a:cubicBezTo>
                  <a:cubicBezTo>
                    <a:pt x="9204" y="1146"/>
                    <a:pt x="9204" y="1110"/>
                    <a:pt x="9192" y="1086"/>
                  </a:cubicBezTo>
                  <a:lnTo>
                    <a:pt x="9109" y="384"/>
                  </a:lnTo>
                  <a:cubicBezTo>
                    <a:pt x="9076" y="161"/>
                    <a:pt x="8886" y="0"/>
                    <a:pt x="8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57663" y="1570546"/>
              <a:ext cx="643184" cy="631915"/>
            </a:xfrm>
            <a:custGeom>
              <a:rect b="b" l="l" r="r" t="t"/>
              <a:pathLst>
                <a:path extrusionOk="0" h="54056" w="55020">
                  <a:moveTo>
                    <a:pt x="27409" y="22218"/>
                  </a:moveTo>
                  <a:cubicBezTo>
                    <a:pt x="30147" y="22218"/>
                    <a:pt x="32374" y="24397"/>
                    <a:pt x="32374" y="27100"/>
                  </a:cubicBezTo>
                  <a:cubicBezTo>
                    <a:pt x="32374" y="29802"/>
                    <a:pt x="30147" y="31981"/>
                    <a:pt x="27409" y="31981"/>
                  </a:cubicBezTo>
                  <a:cubicBezTo>
                    <a:pt x="24658" y="31981"/>
                    <a:pt x="22432" y="29802"/>
                    <a:pt x="22432" y="27100"/>
                  </a:cubicBezTo>
                  <a:cubicBezTo>
                    <a:pt x="22432" y="24397"/>
                    <a:pt x="24658" y="22218"/>
                    <a:pt x="27409" y="22218"/>
                  </a:cubicBezTo>
                  <a:close/>
                  <a:moveTo>
                    <a:pt x="29099" y="6907"/>
                  </a:moveTo>
                  <a:cubicBezTo>
                    <a:pt x="39708" y="7752"/>
                    <a:pt x="48042" y="16467"/>
                    <a:pt x="48042" y="27100"/>
                  </a:cubicBezTo>
                  <a:cubicBezTo>
                    <a:pt x="48042" y="29767"/>
                    <a:pt x="47507" y="32326"/>
                    <a:pt x="46554" y="34660"/>
                  </a:cubicBezTo>
                  <a:lnTo>
                    <a:pt x="34779" y="28052"/>
                  </a:lnTo>
                  <a:cubicBezTo>
                    <a:pt x="34826" y="27742"/>
                    <a:pt x="34850" y="27421"/>
                    <a:pt x="34850" y="27100"/>
                  </a:cubicBezTo>
                  <a:cubicBezTo>
                    <a:pt x="34850" y="23635"/>
                    <a:pt x="32398" y="20742"/>
                    <a:pt x="29099" y="19980"/>
                  </a:cubicBezTo>
                  <a:lnTo>
                    <a:pt x="29099" y="6907"/>
                  </a:lnTo>
                  <a:close/>
                  <a:moveTo>
                    <a:pt x="26552" y="6847"/>
                  </a:moveTo>
                  <a:lnTo>
                    <a:pt x="26552" y="19837"/>
                  </a:lnTo>
                  <a:cubicBezTo>
                    <a:pt x="22837" y="20253"/>
                    <a:pt x="19955" y="23349"/>
                    <a:pt x="19955" y="27100"/>
                  </a:cubicBezTo>
                  <a:cubicBezTo>
                    <a:pt x="19955" y="27492"/>
                    <a:pt x="20003" y="27873"/>
                    <a:pt x="20063" y="28243"/>
                  </a:cubicBezTo>
                  <a:lnTo>
                    <a:pt x="8323" y="34827"/>
                  </a:lnTo>
                  <a:cubicBezTo>
                    <a:pt x="7323" y="32445"/>
                    <a:pt x="6775" y="29838"/>
                    <a:pt x="6775" y="27100"/>
                  </a:cubicBezTo>
                  <a:cubicBezTo>
                    <a:pt x="6775" y="16193"/>
                    <a:pt x="15550" y="7300"/>
                    <a:pt x="26552" y="6847"/>
                  </a:cubicBezTo>
                  <a:close/>
                  <a:moveTo>
                    <a:pt x="33993" y="30505"/>
                  </a:moveTo>
                  <a:lnTo>
                    <a:pt x="45447" y="36922"/>
                  </a:lnTo>
                  <a:cubicBezTo>
                    <a:pt x="41934" y="43149"/>
                    <a:pt x="35172" y="47364"/>
                    <a:pt x="27409" y="47364"/>
                  </a:cubicBezTo>
                  <a:cubicBezTo>
                    <a:pt x="19705" y="47364"/>
                    <a:pt x="12990" y="43221"/>
                    <a:pt x="9454" y="37077"/>
                  </a:cubicBezTo>
                  <a:lnTo>
                    <a:pt x="20908" y="30660"/>
                  </a:lnTo>
                  <a:cubicBezTo>
                    <a:pt x="22170" y="32898"/>
                    <a:pt x="24611" y="34410"/>
                    <a:pt x="27409" y="34410"/>
                  </a:cubicBezTo>
                  <a:cubicBezTo>
                    <a:pt x="30266" y="34410"/>
                    <a:pt x="32743" y="32826"/>
                    <a:pt x="33993" y="30505"/>
                  </a:cubicBezTo>
                  <a:close/>
                  <a:moveTo>
                    <a:pt x="26325" y="1"/>
                  </a:moveTo>
                  <a:cubicBezTo>
                    <a:pt x="25635" y="1"/>
                    <a:pt x="25063" y="572"/>
                    <a:pt x="25063" y="1275"/>
                  </a:cubicBezTo>
                  <a:lnTo>
                    <a:pt x="25063" y="3263"/>
                  </a:lnTo>
                  <a:cubicBezTo>
                    <a:pt x="25063" y="3382"/>
                    <a:pt x="25087" y="3490"/>
                    <a:pt x="25111" y="3597"/>
                  </a:cubicBezTo>
                  <a:cubicBezTo>
                    <a:pt x="23551" y="3740"/>
                    <a:pt x="22027" y="4037"/>
                    <a:pt x="20551" y="4466"/>
                  </a:cubicBezTo>
                  <a:cubicBezTo>
                    <a:pt x="20539" y="4359"/>
                    <a:pt x="20515" y="4263"/>
                    <a:pt x="20467" y="4156"/>
                  </a:cubicBezTo>
                  <a:lnTo>
                    <a:pt x="19694" y="2311"/>
                  </a:lnTo>
                  <a:cubicBezTo>
                    <a:pt x="19487" y="1826"/>
                    <a:pt x="19016" y="1537"/>
                    <a:pt x="18526" y="1537"/>
                  </a:cubicBezTo>
                  <a:cubicBezTo>
                    <a:pt x="18367" y="1537"/>
                    <a:pt x="18205" y="1568"/>
                    <a:pt x="18050" y="1632"/>
                  </a:cubicBezTo>
                  <a:lnTo>
                    <a:pt x="15872" y="2513"/>
                  </a:lnTo>
                  <a:cubicBezTo>
                    <a:pt x="15217" y="2787"/>
                    <a:pt x="14907" y="3537"/>
                    <a:pt x="15181" y="4180"/>
                  </a:cubicBezTo>
                  <a:lnTo>
                    <a:pt x="15967" y="6037"/>
                  </a:lnTo>
                  <a:cubicBezTo>
                    <a:pt x="16003" y="6121"/>
                    <a:pt x="16050" y="6192"/>
                    <a:pt x="16098" y="6264"/>
                  </a:cubicBezTo>
                  <a:cubicBezTo>
                    <a:pt x="14752" y="6966"/>
                    <a:pt x="13478" y="7800"/>
                    <a:pt x="12300" y="8740"/>
                  </a:cubicBezTo>
                  <a:cubicBezTo>
                    <a:pt x="12252" y="8657"/>
                    <a:pt x="12193" y="8585"/>
                    <a:pt x="12133" y="8526"/>
                  </a:cubicBezTo>
                  <a:lnTo>
                    <a:pt x="10681" y="7097"/>
                  </a:lnTo>
                  <a:cubicBezTo>
                    <a:pt x="10430" y="6853"/>
                    <a:pt x="10109" y="6731"/>
                    <a:pt x="9789" y="6731"/>
                  </a:cubicBezTo>
                  <a:cubicBezTo>
                    <a:pt x="9469" y="6731"/>
                    <a:pt x="9151" y="6853"/>
                    <a:pt x="8906" y="7097"/>
                  </a:cubicBezTo>
                  <a:lnTo>
                    <a:pt x="7252" y="8716"/>
                  </a:lnTo>
                  <a:cubicBezTo>
                    <a:pt x="6740" y="9216"/>
                    <a:pt x="6740" y="10026"/>
                    <a:pt x="7252" y="10526"/>
                  </a:cubicBezTo>
                  <a:lnTo>
                    <a:pt x="8704" y="11955"/>
                  </a:lnTo>
                  <a:cubicBezTo>
                    <a:pt x="8752" y="12002"/>
                    <a:pt x="8799" y="12038"/>
                    <a:pt x="8859" y="12074"/>
                  </a:cubicBezTo>
                  <a:cubicBezTo>
                    <a:pt x="7906" y="13205"/>
                    <a:pt x="7073" y="14431"/>
                    <a:pt x="6347" y="15717"/>
                  </a:cubicBezTo>
                  <a:cubicBezTo>
                    <a:pt x="6287" y="15681"/>
                    <a:pt x="6228" y="15646"/>
                    <a:pt x="6156" y="15622"/>
                  </a:cubicBezTo>
                  <a:lnTo>
                    <a:pt x="4251" y="14836"/>
                  </a:lnTo>
                  <a:cubicBezTo>
                    <a:pt x="4093" y="14772"/>
                    <a:pt x="3929" y="14741"/>
                    <a:pt x="3767" y="14741"/>
                  </a:cubicBezTo>
                  <a:cubicBezTo>
                    <a:pt x="3273" y="14741"/>
                    <a:pt x="2803" y="15027"/>
                    <a:pt x="2596" y="15503"/>
                  </a:cubicBezTo>
                  <a:lnTo>
                    <a:pt x="1703" y="17610"/>
                  </a:lnTo>
                  <a:cubicBezTo>
                    <a:pt x="1429" y="18265"/>
                    <a:pt x="1727" y="19003"/>
                    <a:pt x="2382" y="19277"/>
                  </a:cubicBezTo>
                  <a:lnTo>
                    <a:pt x="4287" y="20063"/>
                  </a:lnTo>
                  <a:cubicBezTo>
                    <a:pt x="4346" y="20087"/>
                    <a:pt x="4394" y="20099"/>
                    <a:pt x="4442" y="20111"/>
                  </a:cubicBezTo>
                  <a:cubicBezTo>
                    <a:pt x="3977" y="21563"/>
                    <a:pt x="3668" y="23087"/>
                    <a:pt x="3501" y="24647"/>
                  </a:cubicBezTo>
                  <a:cubicBezTo>
                    <a:pt x="3453" y="24635"/>
                    <a:pt x="3394" y="24623"/>
                    <a:pt x="3346" y="24623"/>
                  </a:cubicBezTo>
                  <a:lnTo>
                    <a:pt x="1263" y="24623"/>
                  </a:lnTo>
                  <a:cubicBezTo>
                    <a:pt x="572" y="24623"/>
                    <a:pt x="1" y="25195"/>
                    <a:pt x="1" y="25897"/>
                  </a:cubicBezTo>
                  <a:lnTo>
                    <a:pt x="1" y="28171"/>
                  </a:lnTo>
                  <a:cubicBezTo>
                    <a:pt x="1" y="28862"/>
                    <a:pt x="572" y="29433"/>
                    <a:pt x="1263" y="29433"/>
                  </a:cubicBezTo>
                  <a:lnTo>
                    <a:pt x="3346" y="29433"/>
                  </a:lnTo>
                  <a:cubicBezTo>
                    <a:pt x="3394" y="29433"/>
                    <a:pt x="3442" y="29421"/>
                    <a:pt x="3489" y="29421"/>
                  </a:cubicBezTo>
                  <a:cubicBezTo>
                    <a:pt x="3620" y="30719"/>
                    <a:pt x="3858" y="31993"/>
                    <a:pt x="4192" y="33219"/>
                  </a:cubicBezTo>
                  <a:cubicBezTo>
                    <a:pt x="4156" y="33231"/>
                    <a:pt x="4108" y="33231"/>
                    <a:pt x="4073" y="33243"/>
                  </a:cubicBezTo>
                  <a:lnTo>
                    <a:pt x="2132" y="33969"/>
                  </a:lnTo>
                  <a:cubicBezTo>
                    <a:pt x="1477" y="34219"/>
                    <a:pt x="1144" y="34958"/>
                    <a:pt x="1406" y="35613"/>
                  </a:cubicBezTo>
                  <a:lnTo>
                    <a:pt x="2227" y="37744"/>
                  </a:lnTo>
                  <a:cubicBezTo>
                    <a:pt x="2420" y="38248"/>
                    <a:pt x="2895" y="38555"/>
                    <a:pt x="3402" y="38555"/>
                  </a:cubicBezTo>
                  <a:cubicBezTo>
                    <a:pt x="3554" y="38555"/>
                    <a:pt x="3708" y="38527"/>
                    <a:pt x="3858" y="38470"/>
                  </a:cubicBezTo>
                  <a:lnTo>
                    <a:pt x="5787" y="37744"/>
                  </a:lnTo>
                  <a:cubicBezTo>
                    <a:pt x="5835" y="37732"/>
                    <a:pt x="5882" y="37708"/>
                    <a:pt x="5918" y="37684"/>
                  </a:cubicBezTo>
                  <a:cubicBezTo>
                    <a:pt x="6716" y="39244"/>
                    <a:pt x="7680" y="40696"/>
                    <a:pt x="8787" y="42042"/>
                  </a:cubicBezTo>
                  <a:cubicBezTo>
                    <a:pt x="8764" y="42066"/>
                    <a:pt x="8728" y="42078"/>
                    <a:pt x="8704" y="42113"/>
                  </a:cubicBezTo>
                  <a:lnTo>
                    <a:pt x="7252" y="43542"/>
                  </a:lnTo>
                  <a:cubicBezTo>
                    <a:pt x="6740" y="44030"/>
                    <a:pt x="6740" y="44852"/>
                    <a:pt x="7252" y="45340"/>
                  </a:cubicBezTo>
                  <a:lnTo>
                    <a:pt x="8906" y="46971"/>
                  </a:lnTo>
                  <a:cubicBezTo>
                    <a:pt x="9151" y="47209"/>
                    <a:pt x="9469" y="47328"/>
                    <a:pt x="9789" y="47328"/>
                  </a:cubicBezTo>
                  <a:cubicBezTo>
                    <a:pt x="10109" y="47328"/>
                    <a:pt x="10430" y="47209"/>
                    <a:pt x="10681" y="46971"/>
                  </a:cubicBezTo>
                  <a:lnTo>
                    <a:pt x="12133" y="45542"/>
                  </a:lnTo>
                  <a:cubicBezTo>
                    <a:pt x="12169" y="45495"/>
                    <a:pt x="12205" y="45459"/>
                    <a:pt x="12240" y="45411"/>
                  </a:cubicBezTo>
                  <a:cubicBezTo>
                    <a:pt x="13276" y="46245"/>
                    <a:pt x="14395" y="46995"/>
                    <a:pt x="15574" y="47650"/>
                  </a:cubicBezTo>
                  <a:cubicBezTo>
                    <a:pt x="15550" y="47685"/>
                    <a:pt x="15526" y="47733"/>
                    <a:pt x="15503" y="47769"/>
                  </a:cubicBezTo>
                  <a:lnTo>
                    <a:pt x="14681" y="49602"/>
                  </a:lnTo>
                  <a:cubicBezTo>
                    <a:pt x="14383" y="50245"/>
                    <a:pt x="14681" y="51007"/>
                    <a:pt x="15324" y="51281"/>
                  </a:cubicBezTo>
                  <a:lnTo>
                    <a:pt x="17479" y="52222"/>
                  </a:lnTo>
                  <a:cubicBezTo>
                    <a:pt x="17641" y="52292"/>
                    <a:pt x="17811" y="52326"/>
                    <a:pt x="17978" y="52326"/>
                  </a:cubicBezTo>
                  <a:cubicBezTo>
                    <a:pt x="18460" y="52326"/>
                    <a:pt x="18922" y="52047"/>
                    <a:pt x="19134" y="51579"/>
                  </a:cubicBezTo>
                  <a:lnTo>
                    <a:pt x="19967" y="49745"/>
                  </a:lnTo>
                  <a:cubicBezTo>
                    <a:pt x="19991" y="49686"/>
                    <a:pt x="20003" y="49626"/>
                    <a:pt x="20027" y="49567"/>
                  </a:cubicBezTo>
                  <a:cubicBezTo>
                    <a:pt x="21646" y="50079"/>
                    <a:pt x="23337" y="50436"/>
                    <a:pt x="25087" y="50602"/>
                  </a:cubicBezTo>
                  <a:cubicBezTo>
                    <a:pt x="25075" y="50662"/>
                    <a:pt x="25063" y="50722"/>
                    <a:pt x="25063" y="50793"/>
                  </a:cubicBezTo>
                  <a:lnTo>
                    <a:pt x="25063" y="52793"/>
                  </a:lnTo>
                  <a:cubicBezTo>
                    <a:pt x="25063" y="53484"/>
                    <a:pt x="25635" y="54055"/>
                    <a:pt x="26325" y="54055"/>
                  </a:cubicBezTo>
                  <a:lnTo>
                    <a:pt x="28695" y="54055"/>
                  </a:lnTo>
                  <a:cubicBezTo>
                    <a:pt x="29397" y="54055"/>
                    <a:pt x="29957" y="53484"/>
                    <a:pt x="29957" y="52793"/>
                  </a:cubicBezTo>
                  <a:lnTo>
                    <a:pt x="29957" y="50793"/>
                  </a:lnTo>
                  <a:cubicBezTo>
                    <a:pt x="29957" y="50722"/>
                    <a:pt x="29945" y="50650"/>
                    <a:pt x="29933" y="50579"/>
                  </a:cubicBezTo>
                  <a:cubicBezTo>
                    <a:pt x="31505" y="50424"/>
                    <a:pt x="33017" y="50114"/>
                    <a:pt x="34481" y="49674"/>
                  </a:cubicBezTo>
                  <a:cubicBezTo>
                    <a:pt x="34493" y="49745"/>
                    <a:pt x="34517" y="49829"/>
                    <a:pt x="34553" y="49900"/>
                  </a:cubicBezTo>
                  <a:lnTo>
                    <a:pt x="35338" y="51757"/>
                  </a:lnTo>
                  <a:cubicBezTo>
                    <a:pt x="35537" y="52236"/>
                    <a:pt x="36009" y="52529"/>
                    <a:pt x="36506" y="52529"/>
                  </a:cubicBezTo>
                  <a:cubicBezTo>
                    <a:pt x="36665" y="52529"/>
                    <a:pt x="36826" y="52499"/>
                    <a:pt x="36981" y="52436"/>
                  </a:cubicBezTo>
                  <a:lnTo>
                    <a:pt x="39148" y="51543"/>
                  </a:lnTo>
                  <a:cubicBezTo>
                    <a:pt x="39803" y="51281"/>
                    <a:pt x="40113" y="50531"/>
                    <a:pt x="39839" y="49876"/>
                  </a:cubicBezTo>
                  <a:lnTo>
                    <a:pt x="39053" y="48031"/>
                  </a:lnTo>
                  <a:cubicBezTo>
                    <a:pt x="39029" y="47959"/>
                    <a:pt x="38982" y="47888"/>
                    <a:pt x="38946" y="47816"/>
                  </a:cubicBezTo>
                  <a:cubicBezTo>
                    <a:pt x="40279" y="47102"/>
                    <a:pt x="41542" y="46257"/>
                    <a:pt x="42708" y="45304"/>
                  </a:cubicBezTo>
                  <a:cubicBezTo>
                    <a:pt x="42768" y="45388"/>
                    <a:pt x="42827" y="45471"/>
                    <a:pt x="42899" y="45542"/>
                  </a:cubicBezTo>
                  <a:lnTo>
                    <a:pt x="44351" y="46971"/>
                  </a:lnTo>
                  <a:cubicBezTo>
                    <a:pt x="44595" y="47209"/>
                    <a:pt x="44914" y="47328"/>
                    <a:pt x="45234" y="47328"/>
                  </a:cubicBezTo>
                  <a:cubicBezTo>
                    <a:pt x="45554" y="47328"/>
                    <a:pt x="45875" y="47209"/>
                    <a:pt x="46125" y="46971"/>
                  </a:cubicBezTo>
                  <a:lnTo>
                    <a:pt x="47780" y="45340"/>
                  </a:lnTo>
                  <a:cubicBezTo>
                    <a:pt x="48280" y="44852"/>
                    <a:pt x="48280" y="44030"/>
                    <a:pt x="47780" y="43542"/>
                  </a:cubicBezTo>
                  <a:lnTo>
                    <a:pt x="46328" y="42113"/>
                  </a:lnTo>
                  <a:cubicBezTo>
                    <a:pt x="46256" y="42042"/>
                    <a:pt x="46173" y="41982"/>
                    <a:pt x="46102" y="41935"/>
                  </a:cubicBezTo>
                  <a:cubicBezTo>
                    <a:pt x="47042" y="40792"/>
                    <a:pt x="47876" y="39577"/>
                    <a:pt x="48590" y="38268"/>
                  </a:cubicBezTo>
                  <a:cubicBezTo>
                    <a:pt x="48673" y="38339"/>
                    <a:pt x="48769" y="38399"/>
                    <a:pt x="48864" y="38434"/>
                  </a:cubicBezTo>
                  <a:lnTo>
                    <a:pt x="50781" y="39232"/>
                  </a:lnTo>
                  <a:cubicBezTo>
                    <a:pt x="50939" y="39296"/>
                    <a:pt x="51102" y="39327"/>
                    <a:pt x="51262" y="39327"/>
                  </a:cubicBezTo>
                  <a:cubicBezTo>
                    <a:pt x="51753" y="39327"/>
                    <a:pt x="52217" y="39038"/>
                    <a:pt x="52424" y="38553"/>
                  </a:cubicBezTo>
                  <a:lnTo>
                    <a:pt x="53329" y="36446"/>
                  </a:lnTo>
                  <a:cubicBezTo>
                    <a:pt x="53603" y="35803"/>
                    <a:pt x="53293" y="35053"/>
                    <a:pt x="52638" y="34779"/>
                  </a:cubicBezTo>
                  <a:lnTo>
                    <a:pt x="50733" y="33993"/>
                  </a:lnTo>
                  <a:cubicBezTo>
                    <a:pt x="50626" y="33958"/>
                    <a:pt x="50531" y="33934"/>
                    <a:pt x="50424" y="33922"/>
                  </a:cubicBezTo>
                  <a:cubicBezTo>
                    <a:pt x="50864" y="32457"/>
                    <a:pt x="51174" y="30945"/>
                    <a:pt x="51328" y="29374"/>
                  </a:cubicBezTo>
                  <a:cubicBezTo>
                    <a:pt x="51436" y="29409"/>
                    <a:pt x="51555" y="29433"/>
                    <a:pt x="51674" y="29433"/>
                  </a:cubicBezTo>
                  <a:lnTo>
                    <a:pt x="53757" y="29433"/>
                  </a:lnTo>
                  <a:cubicBezTo>
                    <a:pt x="54460" y="29433"/>
                    <a:pt x="55019" y="28862"/>
                    <a:pt x="55019" y="28171"/>
                  </a:cubicBezTo>
                  <a:lnTo>
                    <a:pt x="55019" y="25897"/>
                  </a:lnTo>
                  <a:cubicBezTo>
                    <a:pt x="55019" y="25195"/>
                    <a:pt x="54460" y="24623"/>
                    <a:pt x="53757" y="24623"/>
                  </a:cubicBezTo>
                  <a:lnTo>
                    <a:pt x="51674" y="24623"/>
                  </a:lnTo>
                  <a:cubicBezTo>
                    <a:pt x="51555" y="24623"/>
                    <a:pt x="51436" y="24647"/>
                    <a:pt x="51317" y="24683"/>
                  </a:cubicBezTo>
                  <a:cubicBezTo>
                    <a:pt x="51186" y="23385"/>
                    <a:pt x="50936" y="22111"/>
                    <a:pt x="50590" y="20885"/>
                  </a:cubicBezTo>
                  <a:cubicBezTo>
                    <a:pt x="50709" y="20873"/>
                    <a:pt x="50828" y="20861"/>
                    <a:pt x="50947" y="20813"/>
                  </a:cubicBezTo>
                  <a:lnTo>
                    <a:pt x="52888" y="20087"/>
                  </a:lnTo>
                  <a:cubicBezTo>
                    <a:pt x="53543" y="19837"/>
                    <a:pt x="53876" y="19099"/>
                    <a:pt x="53626" y="18444"/>
                  </a:cubicBezTo>
                  <a:lnTo>
                    <a:pt x="52793" y="16313"/>
                  </a:lnTo>
                  <a:cubicBezTo>
                    <a:pt x="52599" y="15813"/>
                    <a:pt x="52117" y="15508"/>
                    <a:pt x="51611" y="15508"/>
                  </a:cubicBezTo>
                  <a:cubicBezTo>
                    <a:pt x="51465" y="15508"/>
                    <a:pt x="51317" y="15533"/>
                    <a:pt x="51174" y="15586"/>
                  </a:cubicBezTo>
                  <a:lnTo>
                    <a:pt x="49233" y="16313"/>
                  </a:lnTo>
                  <a:cubicBezTo>
                    <a:pt x="49102" y="16360"/>
                    <a:pt x="48995" y="16432"/>
                    <a:pt x="48888" y="16515"/>
                  </a:cubicBezTo>
                  <a:cubicBezTo>
                    <a:pt x="48090" y="14955"/>
                    <a:pt x="47126" y="13503"/>
                    <a:pt x="46018" y="12169"/>
                  </a:cubicBezTo>
                  <a:cubicBezTo>
                    <a:pt x="46125" y="12110"/>
                    <a:pt x="46233" y="12038"/>
                    <a:pt x="46328" y="11955"/>
                  </a:cubicBezTo>
                  <a:lnTo>
                    <a:pt x="47780" y="10526"/>
                  </a:lnTo>
                  <a:cubicBezTo>
                    <a:pt x="48280" y="10026"/>
                    <a:pt x="48280" y="9216"/>
                    <a:pt x="47780" y="8716"/>
                  </a:cubicBezTo>
                  <a:lnTo>
                    <a:pt x="46125" y="7097"/>
                  </a:lnTo>
                  <a:cubicBezTo>
                    <a:pt x="45875" y="6853"/>
                    <a:pt x="45554" y="6731"/>
                    <a:pt x="45234" y="6731"/>
                  </a:cubicBezTo>
                  <a:cubicBezTo>
                    <a:pt x="44914" y="6731"/>
                    <a:pt x="44595" y="6853"/>
                    <a:pt x="44351" y="7097"/>
                  </a:cubicBezTo>
                  <a:lnTo>
                    <a:pt x="42899" y="8526"/>
                  </a:lnTo>
                  <a:cubicBezTo>
                    <a:pt x="42792" y="8621"/>
                    <a:pt x="42720" y="8728"/>
                    <a:pt x="42661" y="8847"/>
                  </a:cubicBezTo>
                  <a:cubicBezTo>
                    <a:pt x="41613" y="8014"/>
                    <a:pt x="40494" y="7252"/>
                    <a:pt x="39315" y="6597"/>
                  </a:cubicBezTo>
                  <a:cubicBezTo>
                    <a:pt x="39398" y="6502"/>
                    <a:pt x="39470" y="6407"/>
                    <a:pt x="39517" y="6287"/>
                  </a:cubicBezTo>
                  <a:lnTo>
                    <a:pt x="40351" y="4454"/>
                  </a:lnTo>
                  <a:cubicBezTo>
                    <a:pt x="40637" y="3811"/>
                    <a:pt x="40339" y="3061"/>
                    <a:pt x="39696" y="2775"/>
                  </a:cubicBezTo>
                  <a:lnTo>
                    <a:pt x="37541" y="1835"/>
                  </a:lnTo>
                  <a:cubicBezTo>
                    <a:pt x="37379" y="1764"/>
                    <a:pt x="37209" y="1731"/>
                    <a:pt x="37042" y="1731"/>
                  </a:cubicBezTo>
                  <a:cubicBezTo>
                    <a:pt x="36560" y="1731"/>
                    <a:pt x="36098" y="2009"/>
                    <a:pt x="35886" y="2477"/>
                  </a:cubicBezTo>
                  <a:lnTo>
                    <a:pt x="35065" y="4311"/>
                  </a:lnTo>
                  <a:cubicBezTo>
                    <a:pt x="35005" y="4430"/>
                    <a:pt x="34981" y="4561"/>
                    <a:pt x="34969" y="4692"/>
                  </a:cubicBezTo>
                  <a:cubicBezTo>
                    <a:pt x="33350" y="4156"/>
                    <a:pt x="31659" y="3787"/>
                    <a:pt x="29909" y="3620"/>
                  </a:cubicBezTo>
                  <a:cubicBezTo>
                    <a:pt x="29933" y="3501"/>
                    <a:pt x="29957" y="3394"/>
                    <a:pt x="29957" y="3263"/>
                  </a:cubicBezTo>
                  <a:lnTo>
                    <a:pt x="29957" y="1275"/>
                  </a:lnTo>
                  <a:cubicBezTo>
                    <a:pt x="29957" y="572"/>
                    <a:pt x="29397" y="1"/>
                    <a:pt x="28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8"/>
          <p:cNvGrpSpPr/>
          <p:nvPr/>
        </p:nvGrpSpPr>
        <p:grpSpPr>
          <a:xfrm>
            <a:off x="7869771" y="406"/>
            <a:ext cx="1274236" cy="5139791"/>
            <a:chOff x="7869771" y="406"/>
            <a:chExt cx="1274236" cy="5139791"/>
          </a:xfrm>
        </p:grpSpPr>
        <p:sp>
          <p:nvSpPr>
            <p:cNvPr id="153" name="Google Shape;153;p8"/>
            <p:cNvSpPr/>
            <p:nvPr/>
          </p:nvSpPr>
          <p:spPr>
            <a:xfrm>
              <a:off x="8388211" y="2746977"/>
              <a:ext cx="375041" cy="142023"/>
            </a:xfrm>
            <a:custGeom>
              <a:rect b="b" l="l" r="r" t="t"/>
              <a:pathLst>
                <a:path extrusionOk="0" h="3287" w="8680">
                  <a:moveTo>
                    <a:pt x="0" y="1"/>
                  </a:moveTo>
                  <a:lnTo>
                    <a:pt x="0" y="3287"/>
                  </a:lnTo>
                  <a:lnTo>
                    <a:pt x="8680" y="3287"/>
                  </a:lnTo>
                  <a:lnTo>
                    <a:pt x="8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8028774" y="2771175"/>
              <a:ext cx="349681" cy="93674"/>
            </a:xfrm>
            <a:custGeom>
              <a:rect b="b" l="l" r="r" t="t"/>
              <a:pathLst>
                <a:path extrusionOk="0" h="2168" w="11657">
                  <a:moveTo>
                    <a:pt x="1" y="0"/>
                  </a:moveTo>
                  <a:lnTo>
                    <a:pt x="1" y="2167"/>
                  </a:lnTo>
                  <a:lnTo>
                    <a:pt x="11657" y="216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8356799" y="2694523"/>
              <a:ext cx="62824" cy="246974"/>
            </a:xfrm>
            <a:custGeom>
              <a:rect b="b" l="l" r="r" t="t"/>
              <a:pathLst>
                <a:path extrusionOk="0" h="5716" w="1454">
                  <a:moveTo>
                    <a:pt x="727" y="0"/>
                  </a:moveTo>
                  <a:cubicBezTo>
                    <a:pt x="334" y="0"/>
                    <a:pt x="1" y="334"/>
                    <a:pt x="1" y="727"/>
                  </a:cubicBezTo>
                  <a:lnTo>
                    <a:pt x="1" y="4989"/>
                  </a:lnTo>
                  <a:cubicBezTo>
                    <a:pt x="1" y="5382"/>
                    <a:pt x="334" y="5715"/>
                    <a:pt x="727" y="5715"/>
                  </a:cubicBezTo>
                  <a:cubicBezTo>
                    <a:pt x="1132" y="5715"/>
                    <a:pt x="1453" y="5382"/>
                    <a:pt x="1453" y="4989"/>
                  </a:cubicBezTo>
                  <a:lnTo>
                    <a:pt x="1453" y="727"/>
                  </a:lnTo>
                  <a:cubicBezTo>
                    <a:pt x="1453" y="334"/>
                    <a:pt x="1132" y="0"/>
                    <a:pt x="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7944348" y="2449623"/>
              <a:ext cx="121975" cy="808758"/>
            </a:xfrm>
            <a:custGeom>
              <a:rect b="b" l="l" r="r" t="t"/>
              <a:pathLst>
                <a:path extrusionOk="0" h="18718" w="2823">
                  <a:moveTo>
                    <a:pt x="1" y="1"/>
                  </a:moveTo>
                  <a:lnTo>
                    <a:pt x="1" y="18717"/>
                  </a:lnTo>
                  <a:lnTo>
                    <a:pt x="2823" y="1871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8416468" y="2163623"/>
              <a:ext cx="727535" cy="122450"/>
            </a:xfrm>
            <a:custGeom>
              <a:rect b="b" l="l" r="r" t="t"/>
              <a:pathLst>
                <a:path extrusionOk="0" h="2834" w="26635">
                  <a:moveTo>
                    <a:pt x="0" y="0"/>
                  </a:moveTo>
                  <a:lnTo>
                    <a:pt x="0" y="2834"/>
                  </a:lnTo>
                  <a:lnTo>
                    <a:pt x="26634" y="2834"/>
                  </a:lnTo>
                  <a:lnTo>
                    <a:pt x="26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8312751" y="3428100"/>
              <a:ext cx="831257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935620" y="3053577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276181" y="3346308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869771" y="3018104"/>
              <a:ext cx="265510" cy="71033"/>
            </a:xfrm>
            <a:custGeom>
              <a:rect b="b" l="l" r="r" t="t"/>
              <a:pathLst>
                <a:path extrusionOk="0" h="1644" w="6145">
                  <a:moveTo>
                    <a:pt x="822" y="0"/>
                  </a:moveTo>
                  <a:cubicBezTo>
                    <a:pt x="358" y="0"/>
                    <a:pt x="0" y="369"/>
                    <a:pt x="0" y="822"/>
                  </a:cubicBezTo>
                  <a:cubicBezTo>
                    <a:pt x="0" y="1274"/>
                    <a:pt x="358" y="1643"/>
                    <a:pt x="822" y="1643"/>
                  </a:cubicBezTo>
                  <a:lnTo>
                    <a:pt x="5323" y="1643"/>
                  </a:lnTo>
                  <a:cubicBezTo>
                    <a:pt x="5382" y="1643"/>
                    <a:pt x="5442" y="1643"/>
                    <a:pt x="5489" y="1631"/>
                  </a:cubicBezTo>
                  <a:cubicBezTo>
                    <a:pt x="5858" y="1560"/>
                    <a:pt x="6144" y="1227"/>
                    <a:pt x="6144" y="822"/>
                  </a:cubicBezTo>
                  <a:cubicBezTo>
                    <a:pt x="6144" y="369"/>
                    <a:pt x="5775" y="0"/>
                    <a:pt x="5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7937175" y="2155898"/>
              <a:ext cx="499047" cy="377634"/>
            </a:xfrm>
            <a:custGeom>
              <a:rect b="b" l="l" r="r" t="t"/>
              <a:pathLst>
                <a:path extrusionOk="0" h="8740" w="11550">
                  <a:moveTo>
                    <a:pt x="8954" y="0"/>
                  </a:moveTo>
                  <a:cubicBezTo>
                    <a:pt x="3203" y="0"/>
                    <a:pt x="0" y="1715"/>
                    <a:pt x="0" y="7466"/>
                  </a:cubicBezTo>
                  <a:lnTo>
                    <a:pt x="0" y="8740"/>
                  </a:lnTo>
                  <a:lnTo>
                    <a:pt x="3274" y="8740"/>
                  </a:lnTo>
                  <a:lnTo>
                    <a:pt x="3274" y="7466"/>
                  </a:lnTo>
                  <a:cubicBezTo>
                    <a:pt x="3274" y="3513"/>
                    <a:pt x="5001" y="3275"/>
                    <a:pt x="8954" y="3275"/>
                  </a:cubicBezTo>
                  <a:lnTo>
                    <a:pt x="11549" y="3275"/>
                  </a:lnTo>
                  <a:lnTo>
                    <a:pt x="11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877506" y="2496460"/>
              <a:ext cx="265985" cy="71033"/>
            </a:xfrm>
            <a:custGeom>
              <a:rect b="b" l="l" r="r" t="t"/>
              <a:pathLst>
                <a:path extrusionOk="0" h="1644" w="6156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74"/>
                    <a:pt x="369" y="1643"/>
                    <a:pt x="822" y="1643"/>
                  </a:cubicBezTo>
                  <a:lnTo>
                    <a:pt x="5334" y="1643"/>
                  </a:lnTo>
                  <a:cubicBezTo>
                    <a:pt x="5739" y="1643"/>
                    <a:pt x="6084" y="1346"/>
                    <a:pt x="6144" y="953"/>
                  </a:cubicBezTo>
                  <a:cubicBezTo>
                    <a:pt x="6144" y="905"/>
                    <a:pt x="6156" y="870"/>
                    <a:pt x="6156" y="822"/>
                  </a:cubicBezTo>
                  <a:cubicBezTo>
                    <a:pt x="6156" y="369"/>
                    <a:pt x="5786" y="0"/>
                    <a:pt x="5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8400662" y="2090050"/>
              <a:ext cx="71033" cy="265985"/>
            </a:xfrm>
            <a:custGeom>
              <a:rect b="b" l="l" r="r" t="t"/>
              <a:pathLst>
                <a:path extrusionOk="0" h="6156" w="1644">
                  <a:moveTo>
                    <a:pt x="822" y="0"/>
                  </a:moveTo>
                  <a:cubicBezTo>
                    <a:pt x="370" y="0"/>
                    <a:pt x="1" y="370"/>
                    <a:pt x="1" y="822"/>
                  </a:cubicBezTo>
                  <a:lnTo>
                    <a:pt x="1" y="5334"/>
                  </a:lnTo>
                  <a:cubicBezTo>
                    <a:pt x="1" y="5787"/>
                    <a:pt x="358" y="6156"/>
                    <a:pt x="822" y="6156"/>
                  </a:cubicBezTo>
                  <a:cubicBezTo>
                    <a:pt x="1275" y="6156"/>
                    <a:pt x="1644" y="5787"/>
                    <a:pt x="1644" y="5334"/>
                  </a:cubicBezTo>
                  <a:lnTo>
                    <a:pt x="1644" y="822"/>
                  </a:lnTo>
                  <a:cubicBezTo>
                    <a:pt x="1644" y="370"/>
                    <a:pt x="1275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944348" y="406"/>
              <a:ext cx="121975" cy="1375640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8632031" y="406"/>
              <a:ext cx="122493" cy="5139791"/>
            </a:xfrm>
            <a:custGeom>
              <a:rect b="b" l="l" r="r" t="t"/>
              <a:pathLst>
                <a:path extrusionOk="0" h="118956" w="2835">
                  <a:moveTo>
                    <a:pt x="1" y="0"/>
                  </a:moveTo>
                  <a:lnTo>
                    <a:pt x="1" y="118955"/>
                  </a:lnTo>
                  <a:lnTo>
                    <a:pt x="2834" y="11895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377026" y="1710375"/>
              <a:ext cx="766955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934583" y="1207796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874913" y="1173316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8461887" y="1642507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621748" y="2466085"/>
              <a:ext cx="141505" cy="680648"/>
            </a:xfrm>
            <a:custGeom>
              <a:rect b="b" l="l" r="r" t="t"/>
              <a:pathLst>
                <a:path extrusionOk="0" h="15753" w="3275">
                  <a:moveTo>
                    <a:pt x="1" y="1"/>
                  </a:moveTo>
                  <a:lnTo>
                    <a:pt x="1" y="15753"/>
                  </a:lnTo>
                  <a:lnTo>
                    <a:pt x="3275" y="15753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569294" y="3112253"/>
              <a:ext cx="246456" cy="62262"/>
            </a:xfrm>
            <a:custGeom>
              <a:rect b="b" l="l" r="r" t="t"/>
              <a:pathLst>
                <a:path extrusionOk="0" h="1441" w="5704">
                  <a:moveTo>
                    <a:pt x="726" y="0"/>
                  </a:moveTo>
                  <a:cubicBezTo>
                    <a:pt x="322" y="0"/>
                    <a:pt x="0" y="322"/>
                    <a:pt x="0" y="726"/>
                  </a:cubicBezTo>
                  <a:cubicBezTo>
                    <a:pt x="0" y="1119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19"/>
                    <a:pt x="5703" y="726"/>
                  </a:cubicBezTo>
                  <a:cubicBezTo>
                    <a:pt x="5703" y="322"/>
                    <a:pt x="5382" y="0"/>
                    <a:pt x="4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8569294" y="2434716"/>
              <a:ext cx="246456" cy="62305"/>
            </a:xfrm>
            <a:custGeom>
              <a:rect b="b" l="l" r="r" t="t"/>
              <a:pathLst>
                <a:path extrusionOk="0" h="1442" w="5704">
                  <a:moveTo>
                    <a:pt x="726" y="1"/>
                  </a:moveTo>
                  <a:cubicBezTo>
                    <a:pt x="322" y="1"/>
                    <a:pt x="0" y="322"/>
                    <a:pt x="0" y="727"/>
                  </a:cubicBezTo>
                  <a:cubicBezTo>
                    <a:pt x="0" y="1120"/>
                    <a:pt x="322" y="1441"/>
                    <a:pt x="726" y="1441"/>
                  </a:cubicBezTo>
                  <a:lnTo>
                    <a:pt x="4989" y="1441"/>
                  </a:lnTo>
                  <a:cubicBezTo>
                    <a:pt x="5382" y="1441"/>
                    <a:pt x="5703" y="1120"/>
                    <a:pt x="5703" y="727"/>
                  </a:cubicBezTo>
                  <a:cubicBezTo>
                    <a:pt x="5703" y="322"/>
                    <a:pt x="5382" y="1"/>
                    <a:pt x="4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-5400000">
              <a:off x="8408991" y="4037216"/>
              <a:ext cx="566993" cy="566975"/>
            </a:xfrm>
            <a:custGeom>
              <a:rect b="b" l="l" r="r" t="t"/>
              <a:pathLst>
                <a:path extrusionOk="0" h="7395" w="7395">
                  <a:moveTo>
                    <a:pt x="3691" y="1370"/>
                  </a:moveTo>
                  <a:cubicBezTo>
                    <a:pt x="4037" y="1370"/>
                    <a:pt x="4322" y="1655"/>
                    <a:pt x="4322" y="2001"/>
                  </a:cubicBezTo>
                  <a:cubicBezTo>
                    <a:pt x="4322" y="2358"/>
                    <a:pt x="4037" y="2644"/>
                    <a:pt x="3691" y="2644"/>
                  </a:cubicBezTo>
                  <a:cubicBezTo>
                    <a:pt x="3334" y="2644"/>
                    <a:pt x="3048" y="2358"/>
                    <a:pt x="3048" y="2001"/>
                  </a:cubicBezTo>
                  <a:cubicBezTo>
                    <a:pt x="3048" y="1655"/>
                    <a:pt x="3334" y="1370"/>
                    <a:pt x="3691" y="1370"/>
                  </a:cubicBezTo>
                  <a:close/>
                  <a:moveTo>
                    <a:pt x="1917" y="3132"/>
                  </a:moveTo>
                  <a:cubicBezTo>
                    <a:pt x="2275" y="3132"/>
                    <a:pt x="2560" y="3417"/>
                    <a:pt x="2560" y="3775"/>
                  </a:cubicBezTo>
                  <a:cubicBezTo>
                    <a:pt x="2560" y="4120"/>
                    <a:pt x="2275" y="4406"/>
                    <a:pt x="1917" y="4406"/>
                  </a:cubicBezTo>
                  <a:cubicBezTo>
                    <a:pt x="1572" y="4406"/>
                    <a:pt x="1286" y="4120"/>
                    <a:pt x="1286" y="3775"/>
                  </a:cubicBezTo>
                  <a:cubicBezTo>
                    <a:pt x="1286" y="3417"/>
                    <a:pt x="1572" y="3132"/>
                    <a:pt x="1917" y="3132"/>
                  </a:cubicBezTo>
                  <a:close/>
                  <a:moveTo>
                    <a:pt x="3703" y="3132"/>
                  </a:moveTo>
                  <a:cubicBezTo>
                    <a:pt x="4049" y="3132"/>
                    <a:pt x="4334" y="3417"/>
                    <a:pt x="4334" y="3775"/>
                  </a:cubicBezTo>
                  <a:cubicBezTo>
                    <a:pt x="4334" y="4120"/>
                    <a:pt x="4049" y="4406"/>
                    <a:pt x="3703" y="4406"/>
                  </a:cubicBezTo>
                  <a:cubicBezTo>
                    <a:pt x="3346" y="4406"/>
                    <a:pt x="3060" y="4120"/>
                    <a:pt x="3060" y="3775"/>
                  </a:cubicBezTo>
                  <a:cubicBezTo>
                    <a:pt x="3060" y="3417"/>
                    <a:pt x="3346" y="3132"/>
                    <a:pt x="3703" y="3132"/>
                  </a:cubicBezTo>
                  <a:close/>
                  <a:moveTo>
                    <a:pt x="5454" y="3132"/>
                  </a:moveTo>
                  <a:cubicBezTo>
                    <a:pt x="5799" y="3132"/>
                    <a:pt x="6085" y="3417"/>
                    <a:pt x="6085" y="3775"/>
                  </a:cubicBezTo>
                  <a:cubicBezTo>
                    <a:pt x="6085" y="4120"/>
                    <a:pt x="5799" y="4406"/>
                    <a:pt x="5454" y="4406"/>
                  </a:cubicBezTo>
                  <a:cubicBezTo>
                    <a:pt x="5096" y="4406"/>
                    <a:pt x="4811" y="4120"/>
                    <a:pt x="4811" y="3775"/>
                  </a:cubicBezTo>
                  <a:cubicBezTo>
                    <a:pt x="4811" y="3417"/>
                    <a:pt x="5096" y="3132"/>
                    <a:pt x="5454" y="3132"/>
                  </a:cubicBezTo>
                  <a:close/>
                  <a:moveTo>
                    <a:pt x="3691" y="4894"/>
                  </a:moveTo>
                  <a:cubicBezTo>
                    <a:pt x="4037" y="4894"/>
                    <a:pt x="4322" y="5180"/>
                    <a:pt x="4322" y="5537"/>
                  </a:cubicBezTo>
                  <a:cubicBezTo>
                    <a:pt x="4322" y="5882"/>
                    <a:pt x="4037" y="6168"/>
                    <a:pt x="3691" y="6168"/>
                  </a:cubicBezTo>
                  <a:cubicBezTo>
                    <a:pt x="3334" y="6168"/>
                    <a:pt x="3048" y="5882"/>
                    <a:pt x="3048" y="5537"/>
                  </a:cubicBezTo>
                  <a:cubicBezTo>
                    <a:pt x="3048" y="5180"/>
                    <a:pt x="3334" y="4894"/>
                    <a:pt x="3691" y="4894"/>
                  </a:cubicBezTo>
                  <a:close/>
                  <a:moveTo>
                    <a:pt x="3549" y="0"/>
                  </a:moveTo>
                  <a:cubicBezTo>
                    <a:pt x="3453" y="0"/>
                    <a:pt x="3370" y="84"/>
                    <a:pt x="3370" y="179"/>
                  </a:cubicBezTo>
                  <a:lnTo>
                    <a:pt x="3370" y="453"/>
                  </a:lnTo>
                  <a:cubicBezTo>
                    <a:pt x="3370" y="465"/>
                    <a:pt x="3370" y="477"/>
                    <a:pt x="3382" y="500"/>
                  </a:cubicBezTo>
                  <a:cubicBezTo>
                    <a:pt x="3168" y="512"/>
                    <a:pt x="2965" y="560"/>
                    <a:pt x="2763" y="620"/>
                  </a:cubicBezTo>
                  <a:cubicBezTo>
                    <a:pt x="2763" y="596"/>
                    <a:pt x="2763" y="584"/>
                    <a:pt x="2751" y="572"/>
                  </a:cubicBezTo>
                  <a:lnTo>
                    <a:pt x="2644" y="322"/>
                  </a:lnTo>
                  <a:cubicBezTo>
                    <a:pt x="2617" y="251"/>
                    <a:pt x="2557" y="213"/>
                    <a:pt x="2494" y="213"/>
                  </a:cubicBezTo>
                  <a:cubicBezTo>
                    <a:pt x="2473" y="213"/>
                    <a:pt x="2451" y="217"/>
                    <a:pt x="2429" y="227"/>
                  </a:cubicBezTo>
                  <a:lnTo>
                    <a:pt x="2132" y="346"/>
                  </a:lnTo>
                  <a:cubicBezTo>
                    <a:pt x="2048" y="381"/>
                    <a:pt x="2001" y="489"/>
                    <a:pt x="2048" y="572"/>
                  </a:cubicBezTo>
                  <a:lnTo>
                    <a:pt x="2144" y="822"/>
                  </a:lnTo>
                  <a:cubicBezTo>
                    <a:pt x="2156" y="834"/>
                    <a:pt x="2156" y="846"/>
                    <a:pt x="2167" y="858"/>
                  </a:cubicBezTo>
                  <a:cubicBezTo>
                    <a:pt x="1989" y="953"/>
                    <a:pt x="1810" y="1072"/>
                    <a:pt x="1655" y="1203"/>
                  </a:cubicBezTo>
                  <a:cubicBezTo>
                    <a:pt x="1655" y="1191"/>
                    <a:pt x="1644" y="1179"/>
                    <a:pt x="1632" y="1167"/>
                  </a:cubicBezTo>
                  <a:lnTo>
                    <a:pt x="1441" y="977"/>
                  </a:lnTo>
                  <a:cubicBezTo>
                    <a:pt x="1405" y="941"/>
                    <a:pt x="1361" y="923"/>
                    <a:pt x="1316" y="923"/>
                  </a:cubicBezTo>
                  <a:cubicBezTo>
                    <a:pt x="1271" y="923"/>
                    <a:pt x="1227" y="941"/>
                    <a:pt x="1191" y="977"/>
                  </a:cubicBezTo>
                  <a:lnTo>
                    <a:pt x="977" y="1203"/>
                  </a:lnTo>
                  <a:cubicBezTo>
                    <a:pt x="905" y="1262"/>
                    <a:pt x="905" y="1370"/>
                    <a:pt x="977" y="1441"/>
                  </a:cubicBezTo>
                  <a:lnTo>
                    <a:pt x="1167" y="1632"/>
                  </a:lnTo>
                  <a:cubicBezTo>
                    <a:pt x="1179" y="1643"/>
                    <a:pt x="1191" y="1643"/>
                    <a:pt x="1191" y="1655"/>
                  </a:cubicBezTo>
                  <a:cubicBezTo>
                    <a:pt x="1072" y="1810"/>
                    <a:pt x="953" y="1977"/>
                    <a:pt x="858" y="2155"/>
                  </a:cubicBezTo>
                  <a:cubicBezTo>
                    <a:pt x="846" y="2144"/>
                    <a:pt x="834" y="2144"/>
                    <a:pt x="834" y="2144"/>
                  </a:cubicBezTo>
                  <a:lnTo>
                    <a:pt x="572" y="2036"/>
                  </a:lnTo>
                  <a:cubicBezTo>
                    <a:pt x="551" y="2027"/>
                    <a:pt x="529" y="2023"/>
                    <a:pt x="507" y="2023"/>
                  </a:cubicBezTo>
                  <a:cubicBezTo>
                    <a:pt x="443" y="2023"/>
                    <a:pt x="381" y="2061"/>
                    <a:pt x="346" y="2132"/>
                  </a:cubicBezTo>
                  <a:lnTo>
                    <a:pt x="227" y="2417"/>
                  </a:lnTo>
                  <a:cubicBezTo>
                    <a:pt x="191" y="2501"/>
                    <a:pt x="239" y="2608"/>
                    <a:pt x="322" y="2644"/>
                  </a:cubicBezTo>
                  <a:lnTo>
                    <a:pt x="572" y="2751"/>
                  </a:lnTo>
                  <a:lnTo>
                    <a:pt x="596" y="2751"/>
                  </a:lnTo>
                  <a:cubicBezTo>
                    <a:pt x="536" y="2953"/>
                    <a:pt x="501" y="3156"/>
                    <a:pt x="477" y="3370"/>
                  </a:cubicBezTo>
                  <a:lnTo>
                    <a:pt x="179" y="3370"/>
                  </a:lnTo>
                  <a:cubicBezTo>
                    <a:pt x="84" y="3370"/>
                    <a:pt x="0" y="3453"/>
                    <a:pt x="0" y="3548"/>
                  </a:cubicBezTo>
                  <a:lnTo>
                    <a:pt x="0" y="3858"/>
                  </a:lnTo>
                  <a:cubicBezTo>
                    <a:pt x="0" y="3953"/>
                    <a:pt x="84" y="4025"/>
                    <a:pt x="179" y="4025"/>
                  </a:cubicBezTo>
                  <a:lnTo>
                    <a:pt x="477" y="4025"/>
                  </a:lnTo>
                  <a:cubicBezTo>
                    <a:pt x="489" y="4203"/>
                    <a:pt x="524" y="4382"/>
                    <a:pt x="560" y="4549"/>
                  </a:cubicBezTo>
                  <a:lnTo>
                    <a:pt x="548" y="4549"/>
                  </a:lnTo>
                  <a:lnTo>
                    <a:pt x="286" y="4656"/>
                  </a:lnTo>
                  <a:cubicBezTo>
                    <a:pt x="203" y="4691"/>
                    <a:pt x="155" y="4787"/>
                    <a:pt x="191" y="4870"/>
                  </a:cubicBezTo>
                  <a:lnTo>
                    <a:pt x="298" y="5168"/>
                  </a:lnTo>
                  <a:cubicBezTo>
                    <a:pt x="326" y="5232"/>
                    <a:pt x="389" y="5275"/>
                    <a:pt x="460" y="5275"/>
                  </a:cubicBezTo>
                  <a:cubicBezTo>
                    <a:pt x="481" y="5275"/>
                    <a:pt x="503" y="5271"/>
                    <a:pt x="524" y="5263"/>
                  </a:cubicBezTo>
                  <a:lnTo>
                    <a:pt x="786" y="5168"/>
                  </a:lnTo>
                  <a:cubicBezTo>
                    <a:pt x="786" y="5168"/>
                    <a:pt x="798" y="5168"/>
                    <a:pt x="798" y="5156"/>
                  </a:cubicBezTo>
                  <a:cubicBezTo>
                    <a:pt x="905" y="5370"/>
                    <a:pt x="1036" y="5573"/>
                    <a:pt x="1179" y="5751"/>
                  </a:cubicBezTo>
                  <a:cubicBezTo>
                    <a:pt x="1179" y="5763"/>
                    <a:pt x="1179" y="5763"/>
                    <a:pt x="1167" y="5763"/>
                  </a:cubicBezTo>
                  <a:lnTo>
                    <a:pt x="977" y="5965"/>
                  </a:lnTo>
                  <a:cubicBezTo>
                    <a:pt x="905" y="6025"/>
                    <a:pt x="905" y="6132"/>
                    <a:pt x="977" y="6204"/>
                  </a:cubicBezTo>
                  <a:lnTo>
                    <a:pt x="1191" y="6430"/>
                  </a:lnTo>
                  <a:cubicBezTo>
                    <a:pt x="1227" y="6460"/>
                    <a:pt x="1271" y="6474"/>
                    <a:pt x="1316" y="6474"/>
                  </a:cubicBezTo>
                  <a:cubicBezTo>
                    <a:pt x="1361" y="6474"/>
                    <a:pt x="1405" y="6460"/>
                    <a:pt x="1441" y="6430"/>
                  </a:cubicBezTo>
                  <a:lnTo>
                    <a:pt x="1632" y="6227"/>
                  </a:lnTo>
                  <a:cubicBezTo>
                    <a:pt x="1644" y="6227"/>
                    <a:pt x="1644" y="6227"/>
                    <a:pt x="1644" y="6215"/>
                  </a:cubicBezTo>
                  <a:cubicBezTo>
                    <a:pt x="1786" y="6335"/>
                    <a:pt x="1941" y="6430"/>
                    <a:pt x="2096" y="6525"/>
                  </a:cubicBezTo>
                  <a:cubicBezTo>
                    <a:pt x="2096" y="6525"/>
                    <a:pt x="2084" y="6537"/>
                    <a:pt x="2084" y="6537"/>
                  </a:cubicBezTo>
                  <a:lnTo>
                    <a:pt x="1977" y="6799"/>
                  </a:lnTo>
                  <a:cubicBezTo>
                    <a:pt x="1941" y="6882"/>
                    <a:pt x="1977" y="6977"/>
                    <a:pt x="2060" y="7025"/>
                  </a:cubicBezTo>
                  <a:lnTo>
                    <a:pt x="2346" y="7144"/>
                  </a:lnTo>
                  <a:cubicBezTo>
                    <a:pt x="2371" y="7153"/>
                    <a:pt x="2396" y="7158"/>
                    <a:pt x="2420" y="7158"/>
                  </a:cubicBezTo>
                  <a:cubicBezTo>
                    <a:pt x="2487" y="7158"/>
                    <a:pt x="2546" y="7122"/>
                    <a:pt x="2572" y="7061"/>
                  </a:cubicBezTo>
                  <a:lnTo>
                    <a:pt x="2691" y="6811"/>
                  </a:lnTo>
                  <a:cubicBezTo>
                    <a:pt x="2691" y="6799"/>
                    <a:pt x="2691" y="6787"/>
                    <a:pt x="2691" y="6787"/>
                  </a:cubicBezTo>
                  <a:cubicBezTo>
                    <a:pt x="2918" y="6858"/>
                    <a:pt x="3144" y="6906"/>
                    <a:pt x="3370" y="6930"/>
                  </a:cubicBezTo>
                  <a:cubicBezTo>
                    <a:pt x="3370" y="6930"/>
                    <a:pt x="3370" y="6942"/>
                    <a:pt x="3370" y="6954"/>
                  </a:cubicBezTo>
                  <a:lnTo>
                    <a:pt x="3370" y="7227"/>
                  </a:lnTo>
                  <a:cubicBezTo>
                    <a:pt x="3370" y="7323"/>
                    <a:pt x="3453" y="7394"/>
                    <a:pt x="3549" y="7394"/>
                  </a:cubicBezTo>
                  <a:lnTo>
                    <a:pt x="3858" y="7394"/>
                  </a:lnTo>
                  <a:cubicBezTo>
                    <a:pt x="3953" y="7394"/>
                    <a:pt x="4025" y="7323"/>
                    <a:pt x="4025" y="7227"/>
                  </a:cubicBezTo>
                  <a:lnTo>
                    <a:pt x="4025" y="6954"/>
                  </a:lnTo>
                  <a:cubicBezTo>
                    <a:pt x="4025" y="6942"/>
                    <a:pt x="4025" y="6930"/>
                    <a:pt x="4025" y="6918"/>
                  </a:cubicBezTo>
                  <a:cubicBezTo>
                    <a:pt x="4239" y="6906"/>
                    <a:pt x="4442" y="6858"/>
                    <a:pt x="4632" y="6799"/>
                  </a:cubicBezTo>
                  <a:cubicBezTo>
                    <a:pt x="4644" y="6811"/>
                    <a:pt x="4644" y="6823"/>
                    <a:pt x="4644" y="6823"/>
                  </a:cubicBezTo>
                  <a:lnTo>
                    <a:pt x="4751" y="7085"/>
                  </a:lnTo>
                  <a:cubicBezTo>
                    <a:pt x="4779" y="7149"/>
                    <a:pt x="4849" y="7192"/>
                    <a:pt x="4917" y="7192"/>
                  </a:cubicBezTo>
                  <a:cubicBezTo>
                    <a:pt x="4938" y="7192"/>
                    <a:pt x="4958" y="7188"/>
                    <a:pt x="4977" y="7180"/>
                  </a:cubicBezTo>
                  <a:lnTo>
                    <a:pt x="5263" y="7061"/>
                  </a:lnTo>
                  <a:cubicBezTo>
                    <a:pt x="5358" y="7013"/>
                    <a:pt x="5394" y="6918"/>
                    <a:pt x="5358" y="6835"/>
                  </a:cubicBezTo>
                  <a:lnTo>
                    <a:pt x="5251" y="6573"/>
                  </a:lnTo>
                  <a:cubicBezTo>
                    <a:pt x="5251" y="6561"/>
                    <a:pt x="5239" y="6561"/>
                    <a:pt x="5239" y="6549"/>
                  </a:cubicBezTo>
                  <a:cubicBezTo>
                    <a:pt x="5418" y="6442"/>
                    <a:pt x="5585" y="6335"/>
                    <a:pt x="5739" y="6204"/>
                  </a:cubicBezTo>
                  <a:cubicBezTo>
                    <a:pt x="5751" y="6215"/>
                    <a:pt x="5763" y="6227"/>
                    <a:pt x="5763" y="6227"/>
                  </a:cubicBezTo>
                  <a:lnTo>
                    <a:pt x="5966" y="6430"/>
                  </a:lnTo>
                  <a:cubicBezTo>
                    <a:pt x="5995" y="6460"/>
                    <a:pt x="6037" y="6474"/>
                    <a:pt x="6080" y="6474"/>
                  </a:cubicBezTo>
                  <a:cubicBezTo>
                    <a:pt x="6123" y="6474"/>
                    <a:pt x="6168" y="6460"/>
                    <a:pt x="6204" y="6430"/>
                  </a:cubicBezTo>
                  <a:lnTo>
                    <a:pt x="6430" y="6204"/>
                  </a:lnTo>
                  <a:cubicBezTo>
                    <a:pt x="6489" y="6144"/>
                    <a:pt x="6489" y="6025"/>
                    <a:pt x="6430" y="5965"/>
                  </a:cubicBezTo>
                  <a:lnTo>
                    <a:pt x="6227" y="5763"/>
                  </a:lnTo>
                  <a:cubicBezTo>
                    <a:pt x="6216" y="5751"/>
                    <a:pt x="6216" y="5751"/>
                    <a:pt x="6204" y="5739"/>
                  </a:cubicBezTo>
                  <a:cubicBezTo>
                    <a:pt x="6323" y="5584"/>
                    <a:pt x="6442" y="5418"/>
                    <a:pt x="6537" y="5239"/>
                  </a:cubicBezTo>
                  <a:cubicBezTo>
                    <a:pt x="6549" y="5251"/>
                    <a:pt x="6561" y="5251"/>
                    <a:pt x="6573" y="5263"/>
                  </a:cubicBezTo>
                  <a:lnTo>
                    <a:pt x="6823" y="5370"/>
                  </a:lnTo>
                  <a:cubicBezTo>
                    <a:pt x="6847" y="5379"/>
                    <a:pt x="6871" y="5384"/>
                    <a:pt x="6895" y="5384"/>
                  </a:cubicBezTo>
                  <a:cubicBezTo>
                    <a:pt x="6963" y="5384"/>
                    <a:pt x="7022" y="5346"/>
                    <a:pt x="7049" y="5275"/>
                  </a:cubicBezTo>
                  <a:lnTo>
                    <a:pt x="7168" y="4989"/>
                  </a:lnTo>
                  <a:cubicBezTo>
                    <a:pt x="7204" y="4906"/>
                    <a:pt x="7168" y="4799"/>
                    <a:pt x="7085" y="4763"/>
                  </a:cubicBezTo>
                  <a:lnTo>
                    <a:pt x="6823" y="4656"/>
                  </a:lnTo>
                  <a:cubicBezTo>
                    <a:pt x="6811" y="4644"/>
                    <a:pt x="6799" y="4644"/>
                    <a:pt x="6775" y="4644"/>
                  </a:cubicBezTo>
                  <a:cubicBezTo>
                    <a:pt x="6835" y="4441"/>
                    <a:pt x="6882" y="4239"/>
                    <a:pt x="6906" y="4025"/>
                  </a:cubicBezTo>
                  <a:lnTo>
                    <a:pt x="7228" y="4025"/>
                  </a:lnTo>
                  <a:cubicBezTo>
                    <a:pt x="7323" y="4025"/>
                    <a:pt x="7394" y="3953"/>
                    <a:pt x="7394" y="3858"/>
                  </a:cubicBezTo>
                  <a:lnTo>
                    <a:pt x="7394" y="3548"/>
                  </a:lnTo>
                  <a:cubicBezTo>
                    <a:pt x="7394" y="3453"/>
                    <a:pt x="7323" y="3370"/>
                    <a:pt x="7228" y="3370"/>
                  </a:cubicBezTo>
                  <a:lnTo>
                    <a:pt x="6954" y="3370"/>
                  </a:lnTo>
                  <a:cubicBezTo>
                    <a:pt x="6930" y="3370"/>
                    <a:pt x="6918" y="3382"/>
                    <a:pt x="6906" y="3382"/>
                  </a:cubicBezTo>
                  <a:cubicBezTo>
                    <a:pt x="6882" y="3203"/>
                    <a:pt x="6847" y="3025"/>
                    <a:pt x="6799" y="2858"/>
                  </a:cubicBezTo>
                  <a:cubicBezTo>
                    <a:pt x="6823" y="2858"/>
                    <a:pt x="6835" y="2858"/>
                    <a:pt x="6858" y="2846"/>
                  </a:cubicBezTo>
                  <a:lnTo>
                    <a:pt x="7109" y="2751"/>
                  </a:lnTo>
                  <a:cubicBezTo>
                    <a:pt x="7204" y="2715"/>
                    <a:pt x="7251" y="2620"/>
                    <a:pt x="7216" y="2525"/>
                  </a:cubicBezTo>
                  <a:lnTo>
                    <a:pt x="7097" y="2239"/>
                  </a:lnTo>
                  <a:cubicBezTo>
                    <a:pt x="7068" y="2163"/>
                    <a:pt x="7001" y="2124"/>
                    <a:pt x="6933" y="2124"/>
                  </a:cubicBezTo>
                  <a:cubicBezTo>
                    <a:pt x="6916" y="2124"/>
                    <a:pt x="6899" y="2127"/>
                    <a:pt x="6882" y="2132"/>
                  </a:cubicBezTo>
                  <a:lnTo>
                    <a:pt x="6620" y="2239"/>
                  </a:lnTo>
                  <a:cubicBezTo>
                    <a:pt x="6608" y="2239"/>
                    <a:pt x="6585" y="2251"/>
                    <a:pt x="6573" y="2263"/>
                  </a:cubicBezTo>
                  <a:cubicBezTo>
                    <a:pt x="6466" y="2048"/>
                    <a:pt x="6335" y="1846"/>
                    <a:pt x="6192" y="1667"/>
                  </a:cubicBezTo>
                  <a:cubicBezTo>
                    <a:pt x="6204" y="1655"/>
                    <a:pt x="6216" y="1643"/>
                    <a:pt x="6227" y="1632"/>
                  </a:cubicBezTo>
                  <a:lnTo>
                    <a:pt x="6430" y="1441"/>
                  </a:lnTo>
                  <a:cubicBezTo>
                    <a:pt x="6489" y="1370"/>
                    <a:pt x="6489" y="1262"/>
                    <a:pt x="6430" y="1203"/>
                  </a:cubicBezTo>
                  <a:lnTo>
                    <a:pt x="6204" y="977"/>
                  </a:lnTo>
                  <a:cubicBezTo>
                    <a:pt x="6168" y="941"/>
                    <a:pt x="6123" y="923"/>
                    <a:pt x="6080" y="923"/>
                  </a:cubicBezTo>
                  <a:cubicBezTo>
                    <a:pt x="6037" y="923"/>
                    <a:pt x="5995" y="941"/>
                    <a:pt x="5966" y="977"/>
                  </a:cubicBezTo>
                  <a:lnTo>
                    <a:pt x="5763" y="1167"/>
                  </a:lnTo>
                  <a:cubicBezTo>
                    <a:pt x="5751" y="1179"/>
                    <a:pt x="5739" y="1203"/>
                    <a:pt x="5739" y="1215"/>
                  </a:cubicBezTo>
                  <a:cubicBezTo>
                    <a:pt x="5596" y="1096"/>
                    <a:pt x="5442" y="1001"/>
                    <a:pt x="5287" y="905"/>
                  </a:cubicBezTo>
                  <a:cubicBezTo>
                    <a:pt x="5299" y="893"/>
                    <a:pt x="5311" y="881"/>
                    <a:pt x="5311" y="858"/>
                  </a:cubicBezTo>
                  <a:lnTo>
                    <a:pt x="5430" y="608"/>
                  </a:lnTo>
                  <a:cubicBezTo>
                    <a:pt x="5465" y="524"/>
                    <a:pt x="5430" y="417"/>
                    <a:pt x="5334" y="381"/>
                  </a:cubicBezTo>
                  <a:lnTo>
                    <a:pt x="5049" y="250"/>
                  </a:lnTo>
                  <a:cubicBezTo>
                    <a:pt x="5030" y="242"/>
                    <a:pt x="5010" y="238"/>
                    <a:pt x="4990" y="238"/>
                  </a:cubicBezTo>
                  <a:cubicBezTo>
                    <a:pt x="4924" y="238"/>
                    <a:pt x="4859" y="281"/>
                    <a:pt x="4823" y="346"/>
                  </a:cubicBezTo>
                  <a:lnTo>
                    <a:pt x="4715" y="596"/>
                  </a:lnTo>
                  <a:cubicBezTo>
                    <a:pt x="4703" y="608"/>
                    <a:pt x="4703" y="631"/>
                    <a:pt x="4703" y="643"/>
                  </a:cubicBezTo>
                  <a:cubicBezTo>
                    <a:pt x="4489" y="572"/>
                    <a:pt x="4263" y="524"/>
                    <a:pt x="4025" y="500"/>
                  </a:cubicBezTo>
                  <a:cubicBezTo>
                    <a:pt x="4025" y="489"/>
                    <a:pt x="4025" y="465"/>
                    <a:pt x="4025" y="453"/>
                  </a:cubicBezTo>
                  <a:lnTo>
                    <a:pt x="4025" y="179"/>
                  </a:lnTo>
                  <a:cubicBezTo>
                    <a:pt x="4025" y="84"/>
                    <a:pt x="3953" y="0"/>
                    <a:pt x="3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709350" y="1233175"/>
            <a:ext cx="3837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7" name="Google Shape;177;p9"/>
          <p:cNvSpPr txBox="1"/>
          <p:nvPr>
            <p:ph idx="1" type="subTitle"/>
          </p:nvPr>
        </p:nvSpPr>
        <p:spPr>
          <a:xfrm>
            <a:off x="709350" y="2803075"/>
            <a:ext cx="383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" name="Google Shape;178;p9"/>
          <p:cNvSpPr txBox="1"/>
          <p:nvPr>
            <p:ph idx="2" type="body"/>
          </p:nvPr>
        </p:nvSpPr>
        <p:spPr>
          <a:xfrm>
            <a:off x="45720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>
            <p:ph type="title"/>
          </p:nvPr>
        </p:nvSpPr>
        <p:spPr>
          <a:xfrm>
            <a:off x="4585463" y="2674063"/>
            <a:ext cx="3456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81" name="Google Shape;181;p10"/>
          <p:cNvGrpSpPr/>
          <p:nvPr/>
        </p:nvGrpSpPr>
        <p:grpSpPr>
          <a:xfrm>
            <a:off x="-269356" y="2"/>
            <a:ext cx="986724" cy="959451"/>
            <a:chOff x="-1" y="-23"/>
            <a:chExt cx="986724" cy="959451"/>
          </a:xfrm>
        </p:grpSpPr>
        <p:sp>
          <p:nvSpPr>
            <p:cNvPr id="182" name="Google Shape;182;p10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rect b="b" l="l" r="r" t="t"/>
              <a:pathLst>
                <a:path extrusionOk="0" h="31838" w="2823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rect b="b" l="l" r="r" t="t"/>
              <a:pathLst>
                <a:path extrusionOk="0" h="2823" w="26635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rect b="b" l="l" r="r" t="t"/>
              <a:pathLst>
                <a:path extrusionOk="0" h="14681" w="13027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rect b="b" l="l" r="r" t="t"/>
              <a:pathLst>
                <a:path extrusionOk="0" h="1644" w="6157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rect b="b" l="l" r="r" t="t"/>
              <a:pathLst>
                <a:path extrusionOk="0" h="6144" w="1644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10"/>
          <p:cNvGrpSpPr/>
          <p:nvPr/>
        </p:nvGrpSpPr>
        <p:grpSpPr>
          <a:xfrm>
            <a:off x="7628416" y="4805263"/>
            <a:ext cx="1932971" cy="666322"/>
            <a:chOff x="7213579" y="4485138"/>
            <a:chExt cx="1932971" cy="666322"/>
          </a:xfrm>
        </p:grpSpPr>
        <p:sp>
          <p:nvSpPr>
            <p:cNvPr id="188" name="Google Shape;188;p10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rect b="b" l="l" r="r" t="t"/>
              <a:pathLst>
                <a:path extrusionOk="0" h="2835" w="21492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rect b="b" l="l" r="r" t="t"/>
              <a:pathLst>
                <a:path extrusionOk="0" h="11550" w="8728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rect b="b" l="l" r="r" t="t"/>
              <a:pathLst>
                <a:path extrusionOk="0" h="6156" w="1632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" name="Google Shape;192;p10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193" name="Google Shape;193;p10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rect b="b" l="l" r="r" t="t"/>
                <a:pathLst>
                  <a:path extrusionOk="0" h="18718" w="2823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0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rect b="b" l="l" r="r" t="t"/>
                <a:pathLst>
                  <a:path extrusionOk="0" h="1644" w="6145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0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rect b="b" l="l" r="r" t="t"/>
                <a:pathLst>
                  <a:path extrusionOk="0" h="1644" w="6156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" name="Google Shape;196;p10"/>
          <p:cNvSpPr/>
          <p:nvPr/>
        </p:nvSpPr>
        <p:spPr>
          <a:xfrm rot="-5690359">
            <a:off x="8600213" y="2118770"/>
            <a:ext cx="1007852" cy="1007852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"/>
          <p:cNvSpPr/>
          <p:nvPr/>
        </p:nvSpPr>
        <p:spPr>
          <a:xfrm rot="10381533">
            <a:off x="6688661" y="3058514"/>
            <a:ext cx="2984630" cy="2976717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"/>
          <p:cNvSpPr/>
          <p:nvPr/>
        </p:nvSpPr>
        <p:spPr>
          <a:xfrm>
            <a:off x="4937025" y="4363972"/>
            <a:ext cx="1581963" cy="1554245"/>
          </a:xfrm>
          <a:custGeom>
            <a:rect b="b" l="l" r="r" t="t"/>
            <a:pathLst>
              <a:path extrusionOk="0" h="54056" w="5502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chemeClr val="accent1">
              <a:alpha val="35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"/>
          <p:cNvSpPr txBox="1"/>
          <p:nvPr>
            <p:ph idx="1" type="subTitle"/>
          </p:nvPr>
        </p:nvSpPr>
        <p:spPr>
          <a:xfrm>
            <a:off x="3664763" y="1043688"/>
            <a:ext cx="4376700" cy="15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9350" y="1152475"/>
            <a:ext cx="7725300" cy="3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Relationship Id="rId5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O4mjaBTGLA0aPza8mxzG_p3eC9srtV5u/view" TargetMode="External"/><Relationship Id="rId4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ZA1ApEQGoLG95tngLyy5kyMnSBO-QDg8/view" TargetMode="External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VqAL95Q45N1qb8FBYEtmbt_cd4QRl2ub/view" TargetMode="External"/><Relationship Id="rId4" Type="http://schemas.openxmlformats.org/officeDocument/2006/relationships/image" Target="../media/image4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8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Relationship Id="rId4" Type="http://schemas.openxmlformats.org/officeDocument/2006/relationships/image" Target="../media/image40.png"/><Relationship Id="rId5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64.png"/><Relationship Id="rId5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icznsjSGhDgvzLy9eNZ_bsQZ_fksMkt3/view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5l-dXmXbACZ70jqs1pwYMc6d4rfExHbO/view" TargetMode="External"/><Relationship Id="rId4" Type="http://schemas.openxmlformats.org/officeDocument/2006/relationships/image" Target="../media/image5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kqxDuHpCYRlebDJircEXuZhXxf8xWHWs/view" TargetMode="External"/><Relationship Id="rId4" Type="http://schemas.openxmlformats.org/officeDocument/2006/relationships/image" Target="../media/image6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Ba69Vp6yjkl-Y8lAPuriRJ3mASAaYKyb/view" TargetMode="External"/><Relationship Id="rId4" Type="http://schemas.openxmlformats.org/officeDocument/2006/relationships/image" Target="../media/image6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WLG6YRT6cgZqe4I1N1KjYKEeqIyJFTYX/view" TargetMode="External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b0qdwJuTNS8gFvZJiU00oKYNUdXfBoUN/view" TargetMode="External"/><Relationship Id="rId4" Type="http://schemas.openxmlformats.org/officeDocument/2006/relationships/image" Target="../media/image8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9SjP05j5yTNfM4W8lAxjOdluGRG03_3-/view" TargetMode="External"/><Relationship Id="rId4" Type="http://schemas.openxmlformats.org/officeDocument/2006/relationships/image" Target="../media/image5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3.png"/><Relationship Id="rId4" Type="http://schemas.openxmlformats.org/officeDocument/2006/relationships/image" Target="../media/image65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png"/><Relationship Id="rId4" Type="http://schemas.openxmlformats.org/officeDocument/2006/relationships/image" Target="../media/image77.png"/><Relationship Id="rId5" Type="http://schemas.openxmlformats.org/officeDocument/2006/relationships/image" Target="../media/image66.png"/><Relationship Id="rId6" Type="http://schemas.openxmlformats.org/officeDocument/2006/relationships/image" Target="../media/image78.png"/><Relationship Id="rId7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youtube.com/watch?v=ZTkN4uGphpM" TargetMode="External"/><Relationship Id="rId4" Type="http://schemas.openxmlformats.org/officeDocument/2006/relationships/image" Target="../media/image7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youtube.com/watch?v=e0huOsNPloI" TargetMode="External"/><Relationship Id="rId4" Type="http://schemas.openxmlformats.org/officeDocument/2006/relationships/image" Target="../media/image71.jp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rive.google.com/file/d/1KGCJ6hTRySazc5gYXflr5SHEiZcwmZR4/view" TargetMode="External"/><Relationship Id="rId4" Type="http://schemas.openxmlformats.org/officeDocument/2006/relationships/image" Target="../media/image7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drive.google.com/file/d/1LHOn3TeGnrmm7eLB6tXqpW7hbsClPvVL/view" TargetMode="External"/><Relationship Id="rId4" Type="http://schemas.openxmlformats.org/officeDocument/2006/relationships/image" Target="../media/image8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fLQrX0qBRns" TargetMode="External"/><Relationship Id="rId4" Type="http://schemas.openxmlformats.org/officeDocument/2006/relationships/image" Target="../media/image8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7"/>
          <p:cNvSpPr txBox="1"/>
          <p:nvPr>
            <p:ph idx="1" type="subTitle"/>
          </p:nvPr>
        </p:nvSpPr>
        <p:spPr>
          <a:xfrm>
            <a:off x="4983750" y="3214500"/>
            <a:ext cx="3303600" cy="16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STOP THE GEARS FROM TURNING</a:t>
            </a:r>
            <a:endParaRPr b="1" sz="1600"/>
          </a:p>
        </p:txBody>
      </p:sp>
      <p:pic>
        <p:nvPicPr>
          <p:cNvPr id="1113" name="Google Shape;11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175" y="521800"/>
            <a:ext cx="2842675" cy="28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47"/>
          <p:cNvSpPr/>
          <p:nvPr/>
        </p:nvSpPr>
        <p:spPr>
          <a:xfrm rot="-5400000">
            <a:off x="8727652" y="1857378"/>
            <a:ext cx="1160072" cy="1160054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>
              <a:alpha val="24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47"/>
          <p:cNvSpPr/>
          <p:nvPr/>
        </p:nvSpPr>
        <p:spPr>
          <a:xfrm rot="10381537">
            <a:off x="7127648" y="-518646"/>
            <a:ext cx="2518282" cy="2511606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>
              <a:alpha val="10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47"/>
          <p:cNvSpPr/>
          <p:nvPr/>
        </p:nvSpPr>
        <p:spPr>
          <a:xfrm rot="10800000">
            <a:off x="3287834" y="4468478"/>
            <a:ext cx="471764" cy="471764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7"/>
          <p:cNvSpPr/>
          <p:nvPr/>
        </p:nvSpPr>
        <p:spPr>
          <a:xfrm rot="10800000">
            <a:off x="3771254" y="4606568"/>
            <a:ext cx="476948" cy="475683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7"/>
          <p:cNvSpPr/>
          <p:nvPr/>
        </p:nvSpPr>
        <p:spPr>
          <a:xfrm rot="5400000">
            <a:off x="3637776" y="2951949"/>
            <a:ext cx="707523" cy="705648"/>
          </a:xfrm>
          <a:custGeom>
            <a:rect b="b" l="l" r="r" t="t"/>
            <a:pathLst>
              <a:path extrusionOk="0" h="18811" w="18861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9" name="Google Shape;1119;p47"/>
          <p:cNvGrpSpPr/>
          <p:nvPr/>
        </p:nvGrpSpPr>
        <p:grpSpPr>
          <a:xfrm rot="5400000">
            <a:off x="3108240" y="3455303"/>
            <a:ext cx="656155" cy="693212"/>
            <a:chOff x="4366039" y="3724079"/>
            <a:chExt cx="641026" cy="652865"/>
          </a:xfrm>
        </p:grpSpPr>
        <p:sp>
          <p:nvSpPr>
            <p:cNvPr id="1120" name="Google Shape;1120;p47"/>
            <p:cNvSpPr/>
            <p:nvPr/>
          </p:nvSpPr>
          <p:spPr>
            <a:xfrm rot="5400000">
              <a:off x="4597523" y="3962778"/>
              <a:ext cx="176503" cy="173435"/>
            </a:xfrm>
            <a:custGeom>
              <a:rect b="b" l="l" r="r" t="t"/>
              <a:pathLst>
                <a:path extrusionOk="0" h="4014" w="4085">
                  <a:moveTo>
                    <a:pt x="2037" y="668"/>
                  </a:moveTo>
                  <a:cubicBezTo>
                    <a:pt x="2787" y="668"/>
                    <a:pt x="3406" y="1275"/>
                    <a:pt x="3406" y="2013"/>
                  </a:cubicBezTo>
                  <a:cubicBezTo>
                    <a:pt x="3406" y="2751"/>
                    <a:pt x="2787" y="3346"/>
                    <a:pt x="2037" y="3346"/>
                  </a:cubicBezTo>
                  <a:cubicBezTo>
                    <a:pt x="1286" y="3346"/>
                    <a:pt x="667" y="2751"/>
                    <a:pt x="667" y="2013"/>
                  </a:cubicBezTo>
                  <a:cubicBezTo>
                    <a:pt x="667" y="1275"/>
                    <a:pt x="1286" y="668"/>
                    <a:pt x="2037" y="668"/>
                  </a:cubicBezTo>
                  <a:close/>
                  <a:moveTo>
                    <a:pt x="2037" y="1"/>
                  </a:moveTo>
                  <a:cubicBezTo>
                    <a:pt x="905" y="1"/>
                    <a:pt x="1" y="906"/>
                    <a:pt x="1" y="2013"/>
                  </a:cubicBezTo>
                  <a:cubicBezTo>
                    <a:pt x="1" y="3120"/>
                    <a:pt x="905" y="4013"/>
                    <a:pt x="2037" y="4013"/>
                  </a:cubicBezTo>
                  <a:cubicBezTo>
                    <a:pt x="3168" y="4013"/>
                    <a:pt x="4084" y="3120"/>
                    <a:pt x="4084" y="2013"/>
                  </a:cubicBezTo>
                  <a:cubicBezTo>
                    <a:pt x="4084" y="906"/>
                    <a:pt x="3168" y="1"/>
                    <a:pt x="2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 rot="5400000">
              <a:off x="4950960" y="4023485"/>
              <a:ext cx="58157" cy="54053"/>
            </a:xfrm>
            <a:custGeom>
              <a:rect b="b" l="l" r="r" t="t"/>
              <a:pathLst>
                <a:path extrusionOk="0" h="1251" w="1346">
                  <a:moveTo>
                    <a:pt x="346" y="1"/>
                  </a:moveTo>
                  <a:cubicBezTo>
                    <a:pt x="155" y="1"/>
                    <a:pt x="1" y="155"/>
                    <a:pt x="1" y="346"/>
                  </a:cubicBezTo>
                  <a:lnTo>
                    <a:pt x="1" y="894"/>
                  </a:lnTo>
                  <a:cubicBezTo>
                    <a:pt x="1" y="1096"/>
                    <a:pt x="155" y="1251"/>
                    <a:pt x="346" y="1251"/>
                  </a:cubicBezTo>
                  <a:lnTo>
                    <a:pt x="1001" y="1251"/>
                  </a:lnTo>
                  <a:cubicBezTo>
                    <a:pt x="1191" y="1251"/>
                    <a:pt x="1346" y="1096"/>
                    <a:pt x="1346" y="894"/>
                  </a:cubicBezTo>
                  <a:lnTo>
                    <a:pt x="1346" y="346"/>
                  </a:lnTo>
                  <a:cubicBezTo>
                    <a:pt x="1346" y="155"/>
                    <a:pt x="1191" y="1"/>
                    <a:pt x="1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 rot="5400000">
              <a:off x="4363727" y="4023744"/>
              <a:ext cx="58157" cy="53534"/>
            </a:xfrm>
            <a:custGeom>
              <a:rect b="b" l="l" r="r" t="t"/>
              <a:pathLst>
                <a:path extrusionOk="0" h="1239" w="1346">
                  <a:moveTo>
                    <a:pt x="346" y="0"/>
                  </a:moveTo>
                  <a:cubicBezTo>
                    <a:pt x="155" y="0"/>
                    <a:pt x="1" y="155"/>
                    <a:pt x="1" y="346"/>
                  </a:cubicBezTo>
                  <a:lnTo>
                    <a:pt x="1" y="893"/>
                  </a:lnTo>
                  <a:cubicBezTo>
                    <a:pt x="1" y="1084"/>
                    <a:pt x="155" y="1239"/>
                    <a:pt x="346" y="1239"/>
                  </a:cubicBezTo>
                  <a:lnTo>
                    <a:pt x="1001" y="1239"/>
                  </a:lnTo>
                  <a:cubicBezTo>
                    <a:pt x="1191" y="1239"/>
                    <a:pt x="1346" y="1084"/>
                    <a:pt x="1346" y="893"/>
                  </a:cubicBezTo>
                  <a:lnTo>
                    <a:pt x="1346" y="346"/>
                  </a:lnTo>
                  <a:cubicBezTo>
                    <a:pt x="1346" y="155"/>
                    <a:pt x="1191" y="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7"/>
            <p:cNvSpPr/>
            <p:nvPr/>
          </p:nvSpPr>
          <p:spPr>
            <a:xfrm rot="5400000">
              <a:off x="4659007" y="4321098"/>
              <a:ext cx="54571" cy="57120"/>
            </a:xfrm>
            <a:custGeom>
              <a:rect b="b" l="l" r="r" t="t"/>
              <a:pathLst>
                <a:path extrusionOk="0" h="1322" w="1263">
                  <a:moveTo>
                    <a:pt x="346" y="0"/>
                  </a:moveTo>
                  <a:cubicBezTo>
                    <a:pt x="156" y="0"/>
                    <a:pt x="1" y="155"/>
                    <a:pt x="1" y="346"/>
                  </a:cubicBezTo>
                  <a:lnTo>
                    <a:pt x="1" y="965"/>
                  </a:lnTo>
                  <a:cubicBezTo>
                    <a:pt x="1" y="1167"/>
                    <a:pt x="156" y="1322"/>
                    <a:pt x="346" y="1322"/>
                  </a:cubicBezTo>
                  <a:lnTo>
                    <a:pt x="918" y="1322"/>
                  </a:lnTo>
                  <a:cubicBezTo>
                    <a:pt x="1108" y="1322"/>
                    <a:pt x="1263" y="1167"/>
                    <a:pt x="1263" y="965"/>
                  </a:cubicBezTo>
                  <a:lnTo>
                    <a:pt x="1263" y="346"/>
                  </a:lnTo>
                  <a:cubicBezTo>
                    <a:pt x="1263" y="155"/>
                    <a:pt x="1108" y="0"/>
                    <a:pt x="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7"/>
            <p:cNvSpPr/>
            <p:nvPr/>
          </p:nvSpPr>
          <p:spPr>
            <a:xfrm rot="5400000">
              <a:off x="4658748" y="3723063"/>
              <a:ext cx="55090" cy="57120"/>
            </a:xfrm>
            <a:custGeom>
              <a:rect b="b" l="l" r="r" t="t"/>
              <a:pathLst>
                <a:path extrusionOk="0" h="1322" w="1275">
                  <a:moveTo>
                    <a:pt x="358" y="0"/>
                  </a:moveTo>
                  <a:cubicBezTo>
                    <a:pt x="156" y="0"/>
                    <a:pt x="1" y="155"/>
                    <a:pt x="1" y="346"/>
                  </a:cubicBezTo>
                  <a:lnTo>
                    <a:pt x="1" y="965"/>
                  </a:lnTo>
                  <a:cubicBezTo>
                    <a:pt x="1" y="1167"/>
                    <a:pt x="156" y="1322"/>
                    <a:pt x="358" y="1322"/>
                  </a:cubicBezTo>
                  <a:lnTo>
                    <a:pt x="918" y="1322"/>
                  </a:lnTo>
                  <a:cubicBezTo>
                    <a:pt x="1120" y="1322"/>
                    <a:pt x="1275" y="1167"/>
                    <a:pt x="1275" y="965"/>
                  </a:cubicBezTo>
                  <a:lnTo>
                    <a:pt x="1275" y="346"/>
                  </a:lnTo>
                  <a:cubicBezTo>
                    <a:pt x="1275" y="155"/>
                    <a:pt x="1120" y="0"/>
                    <a:pt x="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 rot="5400000">
              <a:off x="4443964" y="4228893"/>
              <a:ext cx="69478" cy="66151"/>
            </a:xfrm>
            <a:custGeom>
              <a:rect b="b" l="l" r="r" t="t"/>
              <a:pathLst>
                <a:path extrusionOk="0" h="1531" w="1608">
                  <a:moveTo>
                    <a:pt x="832" y="0"/>
                  </a:moveTo>
                  <a:cubicBezTo>
                    <a:pt x="744" y="0"/>
                    <a:pt x="655" y="33"/>
                    <a:pt x="583" y="99"/>
                  </a:cubicBezTo>
                  <a:lnTo>
                    <a:pt x="131" y="539"/>
                  </a:lnTo>
                  <a:cubicBezTo>
                    <a:pt x="0" y="682"/>
                    <a:pt x="0" y="896"/>
                    <a:pt x="131" y="1039"/>
                  </a:cubicBezTo>
                  <a:lnTo>
                    <a:pt x="536" y="1432"/>
                  </a:lnTo>
                  <a:cubicBezTo>
                    <a:pt x="601" y="1498"/>
                    <a:pt x="688" y="1530"/>
                    <a:pt x="775" y="1530"/>
                  </a:cubicBezTo>
                  <a:cubicBezTo>
                    <a:pt x="863" y="1530"/>
                    <a:pt x="953" y="1498"/>
                    <a:pt x="1024" y="1432"/>
                  </a:cubicBezTo>
                  <a:lnTo>
                    <a:pt x="1476" y="980"/>
                  </a:lnTo>
                  <a:cubicBezTo>
                    <a:pt x="1607" y="849"/>
                    <a:pt x="1607" y="622"/>
                    <a:pt x="1476" y="491"/>
                  </a:cubicBezTo>
                  <a:lnTo>
                    <a:pt x="1072" y="99"/>
                  </a:lnTo>
                  <a:cubicBezTo>
                    <a:pt x="1006" y="33"/>
                    <a:pt x="92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 rot="5400000">
              <a:off x="4859058" y="3806108"/>
              <a:ext cx="69996" cy="66496"/>
            </a:xfrm>
            <a:custGeom>
              <a:rect b="b" l="l" r="r" t="t"/>
              <a:pathLst>
                <a:path extrusionOk="0" h="1539" w="1620">
                  <a:moveTo>
                    <a:pt x="834" y="0"/>
                  </a:moveTo>
                  <a:cubicBezTo>
                    <a:pt x="747" y="0"/>
                    <a:pt x="661" y="36"/>
                    <a:pt x="595" y="107"/>
                  </a:cubicBezTo>
                  <a:lnTo>
                    <a:pt x="131" y="548"/>
                  </a:lnTo>
                  <a:cubicBezTo>
                    <a:pt x="0" y="679"/>
                    <a:pt x="0" y="905"/>
                    <a:pt x="131" y="1048"/>
                  </a:cubicBezTo>
                  <a:lnTo>
                    <a:pt x="536" y="1441"/>
                  </a:lnTo>
                  <a:cubicBezTo>
                    <a:pt x="601" y="1506"/>
                    <a:pt x="691" y="1539"/>
                    <a:pt x="780" y="1539"/>
                  </a:cubicBezTo>
                  <a:cubicBezTo>
                    <a:pt x="869" y="1539"/>
                    <a:pt x="959" y="1506"/>
                    <a:pt x="1024" y="1441"/>
                  </a:cubicBezTo>
                  <a:lnTo>
                    <a:pt x="1477" y="988"/>
                  </a:lnTo>
                  <a:cubicBezTo>
                    <a:pt x="1619" y="857"/>
                    <a:pt x="1619" y="631"/>
                    <a:pt x="1477" y="500"/>
                  </a:cubicBezTo>
                  <a:lnTo>
                    <a:pt x="1072" y="107"/>
                  </a:lnTo>
                  <a:cubicBezTo>
                    <a:pt x="1006" y="36"/>
                    <a:pt x="920" y="0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7"/>
            <p:cNvSpPr/>
            <p:nvPr/>
          </p:nvSpPr>
          <p:spPr>
            <a:xfrm rot="5400000">
              <a:off x="4443704" y="3806281"/>
              <a:ext cx="69996" cy="66151"/>
            </a:xfrm>
            <a:custGeom>
              <a:rect b="b" l="l" r="r" t="t"/>
              <a:pathLst>
                <a:path extrusionOk="0" h="1531" w="1620">
                  <a:moveTo>
                    <a:pt x="780" y="0"/>
                  </a:moveTo>
                  <a:cubicBezTo>
                    <a:pt x="691" y="0"/>
                    <a:pt x="601" y="33"/>
                    <a:pt x="536" y="99"/>
                  </a:cubicBezTo>
                  <a:lnTo>
                    <a:pt x="131" y="491"/>
                  </a:lnTo>
                  <a:cubicBezTo>
                    <a:pt x="0" y="622"/>
                    <a:pt x="0" y="849"/>
                    <a:pt x="131" y="980"/>
                  </a:cubicBezTo>
                  <a:lnTo>
                    <a:pt x="595" y="1432"/>
                  </a:lnTo>
                  <a:cubicBezTo>
                    <a:pt x="661" y="1498"/>
                    <a:pt x="747" y="1530"/>
                    <a:pt x="834" y="1530"/>
                  </a:cubicBezTo>
                  <a:cubicBezTo>
                    <a:pt x="920" y="1530"/>
                    <a:pt x="1006" y="1498"/>
                    <a:pt x="1072" y="1432"/>
                  </a:cubicBezTo>
                  <a:lnTo>
                    <a:pt x="1477" y="1039"/>
                  </a:lnTo>
                  <a:cubicBezTo>
                    <a:pt x="1619" y="896"/>
                    <a:pt x="1619" y="682"/>
                    <a:pt x="1477" y="539"/>
                  </a:cubicBezTo>
                  <a:lnTo>
                    <a:pt x="1024" y="99"/>
                  </a:lnTo>
                  <a:cubicBezTo>
                    <a:pt x="959" y="33"/>
                    <a:pt x="869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 rot="5400000">
              <a:off x="4859317" y="4228721"/>
              <a:ext cx="69478" cy="66496"/>
            </a:xfrm>
            <a:custGeom>
              <a:rect b="b" l="l" r="r" t="t"/>
              <a:pathLst>
                <a:path extrusionOk="0" h="1539" w="1608">
                  <a:moveTo>
                    <a:pt x="775" y="0"/>
                  </a:moveTo>
                  <a:cubicBezTo>
                    <a:pt x="688" y="0"/>
                    <a:pt x="601" y="36"/>
                    <a:pt x="536" y="107"/>
                  </a:cubicBezTo>
                  <a:lnTo>
                    <a:pt x="131" y="500"/>
                  </a:lnTo>
                  <a:cubicBezTo>
                    <a:pt x="0" y="631"/>
                    <a:pt x="0" y="857"/>
                    <a:pt x="131" y="988"/>
                  </a:cubicBezTo>
                  <a:lnTo>
                    <a:pt x="583" y="1441"/>
                  </a:lnTo>
                  <a:cubicBezTo>
                    <a:pt x="655" y="1506"/>
                    <a:pt x="744" y="1539"/>
                    <a:pt x="832" y="1539"/>
                  </a:cubicBezTo>
                  <a:cubicBezTo>
                    <a:pt x="920" y="1539"/>
                    <a:pt x="1006" y="1506"/>
                    <a:pt x="1072" y="1441"/>
                  </a:cubicBezTo>
                  <a:lnTo>
                    <a:pt x="1476" y="1048"/>
                  </a:lnTo>
                  <a:cubicBezTo>
                    <a:pt x="1607" y="905"/>
                    <a:pt x="1607" y="679"/>
                    <a:pt x="1476" y="548"/>
                  </a:cubicBezTo>
                  <a:lnTo>
                    <a:pt x="1024" y="107"/>
                  </a:lnTo>
                  <a:cubicBezTo>
                    <a:pt x="953" y="36"/>
                    <a:pt x="863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 rot="5400000">
              <a:off x="4548159" y="3739504"/>
              <a:ext cx="66928" cy="63904"/>
            </a:xfrm>
            <a:custGeom>
              <a:rect b="b" l="l" r="r" t="t"/>
              <a:pathLst>
                <a:path extrusionOk="0" h="1479" w="1549">
                  <a:moveTo>
                    <a:pt x="930" y="0"/>
                  </a:moveTo>
                  <a:cubicBezTo>
                    <a:pt x="886" y="0"/>
                    <a:pt x="841" y="8"/>
                    <a:pt x="798" y="26"/>
                  </a:cubicBezTo>
                  <a:lnTo>
                    <a:pt x="274" y="216"/>
                  </a:lnTo>
                  <a:cubicBezTo>
                    <a:pt x="84" y="288"/>
                    <a:pt x="0" y="490"/>
                    <a:pt x="72" y="669"/>
                  </a:cubicBezTo>
                  <a:lnTo>
                    <a:pt x="298" y="1252"/>
                  </a:lnTo>
                  <a:cubicBezTo>
                    <a:pt x="353" y="1390"/>
                    <a:pt x="479" y="1478"/>
                    <a:pt x="616" y="1478"/>
                  </a:cubicBezTo>
                  <a:cubicBezTo>
                    <a:pt x="657" y="1478"/>
                    <a:pt x="698" y="1471"/>
                    <a:pt x="738" y="1454"/>
                  </a:cubicBezTo>
                  <a:lnTo>
                    <a:pt x="1274" y="1252"/>
                  </a:lnTo>
                  <a:cubicBezTo>
                    <a:pt x="1453" y="1192"/>
                    <a:pt x="1548" y="990"/>
                    <a:pt x="1477" y="800"/>
                  </a:cubicBezTo>
                  <a:lnTo>
                    <a:pt x="1250" y="216"/>
                  </a:lnTo>
                  <a:cubicBezTo>
                    <a:pt x="1196" y="81"/>
                    <a:pt x="1067" y="0"/>
                    <a:pt x="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 rot="5400000">
              <a:off x="4757780" y="4297637"/>
              <a:ext cx="66928" cy="63947"/>
            </a:xfrm>
            <a:custGeom>
              <a:rect b="b" l="l" r="r" t="t"/>
              <a:pathLst>
                <a:path extrusionOk="0" h="1480" w="1549">
                  <a:moveTo>
                    <a:pt x="928" y="1"/>
                  </a:moveTo>
                  <a:cubicBezTo>
                    <a:pt x="888" y="1"/>
                    <a:pt x="849" y="7"/>
                    <a:pt x="810" y="20"/>
                  </a:cubicBezTo>
                  <a:lnTo>
                    <a:pt x="274" y="222"/>
                  </a:lnTo>
                  <a:cubicBezTo>
                    <a:pt x="96" y="294"/>
                    <a:pt x="1" y="496"/>
                    <a:pt x="72" y="675"/>
                  </a:cubicBezTo>
                  <a:lnTo>
                    <a:pt x="298" y="1258"/>
                  </a:lnTo>
                  <a:cubicBezTo>
                    <a:pt x="354" y="1398"/>
                    <a:pt x="491" y="1480"/>
                    <a:pt x="633" y="1480"/>
                  </a:cubicBezTo>
                  <a:cubicBezTo>
                    <a:pt x="672" y="1480"/>
                    <a:pt x="712" y="1473"/>
                    <a:pt x="751" y="1461"/>
                  </a:cubicBezTo>
                  <a:lnTo>
                    <a:pt x="1286" y="1258"/>
                  </a:lnTo>
                  <a:cubicBezTo>
                    <a:pt x="1465" y="1187"/>
                    <a:pt x="1548" y="984"/>
                    <a:pt x="1477" y="806"/>
                  </a:cubicBezTo>
                  <a:lnTo>
                    <a:pt x="1251" y="222"/>
                  </a:lnTo>
                  <a:cubicBezTo>
                    <a:pt x="1204" y="82"/>
                    <a:pt x="1070" y="1"/>
                    <a:pt x="9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 rot="5400000">
              <a:off x="4766248" y="3742550"/>
              <a:ext cx="67447" cy="64466"/>
            </a:xfrm>
            <a:custGeom>
              <a:rect b="b" l="l" r="r" t="t"/>
              <a:pathLst>
                <a:path extrusionOk="0" h="1492" w="1561">
                  <a:moveTo>
                    <a:pt x="644" y="0"/>
                  </a:moveTo>
                  <a:cubicBezTo>
                    <a:pt x="510" y="0"/>
                    <a:pt x="385" y="81"/>
                    <a:pt x="322" y="216"/>
                  </a:cubicBezTo>
                  <a:lnTo>
                    <a:pt x="84" y="788"/>
                  </a:lnTo>
                  <a:cubicBezTo>
                    <a:pt x="1" y="966"/>
                    <a:pt x="84" y="1169"/>
                    <a:pt x="263" y="1240"/>
                  </a:cubicBezTo>
                  <a:lnTo>
                    <a:pt x="786" y="1466"/>
                  </a:lnTo>
                  <a:cubicBezTo>
                    <a:pt x="830" y="1483"/>
                    <a:pt x="874" y="1492"/>
                    <a:pt x="918" y="1492"/>
                  </a:cubicBezTo>
                  <a:cubicBezTo>
                    <a:pt x="1055" y="1492"/>
                    <a:pt x="1185" y="1411"/>
                    <a:pt x="1239" y="1276"/>
                  </a:cubicBezTo>
                  <a:lnTo>
                    <a:pt x="1489" y="704"/>
                  </a:lnTo>
                  <a:cubicBezTo>
                    <a:pt x="1560" y="526"/>
                    <a:pt x="1477" y="311"/>
                    <a:pt x="1298" y="240"/>
                  </a:cubicBezTo>
                  <a:lnTo>
                    <a:pt x="775" y="26"/>
                  </a:lnTo>
                  <a:cubicBezTo>
                    <a:pt x="731" y="8"/>
                    <a:pt x="687" y="0"/>
                    <a:pt x="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 rot="5400000">
              <a:off x="4539107" y="4294223"/>
              <a:ext cx="67404" cy="64077"/>
            </a:xfrm>
            <a:custGeom>
              <a:rect b="b" l="l" r="r" t="t"/>
              <a:pathLst>
                <a:path extrusionOk="0" h="1483" w="1560">
                  <a:moveTo>
                    <a:pt x="641" y="0"/>
                  </a:moveTo>
                  <a:cubicBezTo>
                    <a:pt x="504" y="0"/>
                    <a:pt x="376" y="79"/>
                    <a:pt x="322" y="205"/>
                  </a:cubicBezTo>
                  <a:lnTo>
                    <a:pt x="72" y="788"/>
                  </a:lnTo>
                  <a:cubicBezTo>
                    <a:pt x="0" y="967"/>
                    <a:pt x="84" y="1169"/>
                    <a:pt x="262" y="1240"/>
                  </a:cubicBezTo>
                  <a:lnTo>
                    <a:pt x="786" y="1455"/>
                  </a:lnTo>
                  <a:cubicBezTo>
                    <a:pt x="832" y="1473"/>
                    <a:pt x="880" y="1482"/>
                    <a:pt x="926" y="1482"/>
                  </a:cubicBezTo>
                  <a:cubicBezTo>
                    <a:pt x="1060" y="1482"/>
                    <a:pt x="1185" y="1409"/>
                    <a:pt x="1238" y="1276"/>
                  </a:cubicBezTo>
                  <a:lnTo>
                    <a:pt x="1488" y="693"/>
                  </a:lnTo>
                  <a:cubicBezTo>
                    <a:pt x="1560" y="514"/>
                    <a:pt x="1477" y="312"/>
                    <a:pt x="1298" y="240"/>
                  </a:cubicBezTo>
                  <a:lnTo>
                    <a:pt x="774" y="26"/>
                  </a:lnTo>
                  <a:cubicBezTo>
                    <a:pt x="730" y="9"/>
                    <a:pt x="685" y="0"/>
                    <a:pt x="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 rot="5400000">
              <a:off x="4922660" y="3904578"/>
              <a:ext cx="69478" cy="62435"/>
            </a:xfrm>
            <a:custGeom>
              <a:rect b="b" l="l" r="r" t="t"/>
              <a:pathLst>
                <a:path extrusionOk="0" h="1445" w="1608">
                  <a:moveTo>
                    <a:pt x="991" y="0"/>
                  </a:moveTo>
                  <a:cubicBezTo>
                    <a:pt x="947" y="0"/>
                    <a:pt x="901" y="9"/>
                    <a:pt x="858" y="26"/>
                  </a:cubicBezTo>
                  <a:lnTo>
                    <a:pt x="262" y="264"/>
                  </a:lnTo>
                  <a:cubicBezTo>
                    <a:pt x="84" y="336"/>
                    <a:pt x="1" y="550"/>
                    <a:pt x="72" y="717"/>
                  </a:cubicBezTo>
                  <a:lnTo>
                    <a:pt x="286" y="1229"/>
                  </a:lnTo>
                  <a:cubicBezTo>
                    <a:pt x="349" y="1364"/>
                    <a:pt x="481" y="1445"/>
                    <a:pt x="614" y="1445"/>
                  </a:cubicBezTo>
                  <a:cubicBezTo>
                    <a:pt x="656" y="1445"/>
                    <a:pt x="698" y="1436"/>
                    <a:pt x="739" y="1419"/>
                  </a:cubicBezTo>
                  <a:lnTo>
                    <a:pt x="1346" y="1169"/>
                  </a:lnTo>
                  <a:cubicBezTo>
                    <a:pt x="1525" y="1098"/>
                    <a:pt x="1608" y="895"/>
                    <a:pt x="1525" y="717"/>
                  </a:cubicBezTo>
                  <a:lnTo>
                    <a:pt x="1310" y="205"/>
                  </a:lnTo>
                  <a:cubicBezTo>
                    <a:pt x="1256" y="79"/>
                    <a:pt x="1128" y="0"/>
                    <a:pt x="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7"/>
            <p:cNvSpPr/>
            <p:nvPr/>
          </p:nvSpPr>
          <p:spPr>
            <a:xfrm rot="5400000">
              <a:off x="4380686" y="4134291"/>
              <a:ext cx="69002" cy="62435"/>
            </a:xfrm>
            <a:custGeom>
              <a:rect b="b" l="l" r="r" t="t"/>
              <a:pathLst>
                <a:path extrusionOk="0" h="1445" w="1597">
                  <a:moveTo>
                    <a:pt x="989" y="0"/>
                  </a:moveTo>
                  <a:cubicBezTo>
                    <a:pt x="946" y="0"/>
                    <a:pt x="902" y="9"/>
                    <a:pt x="858" y="26"/>
                  </a:cubicBezTo>
                  <a:lnTo>
                    <a:pt x="263" y="264"/>
                  </a:lnTo>
                  <a:cubicBezTo>
                    <a:pt x="84" y="336"/>
                    <a:pt x="1" y="550"/>
                    <a:pt x="72" y="717"/>
                  </a:cubicBezTo>
                  <a:lnTo>
                    <a:pt x="286" y="1229"/>
                  </a:lnTo>
                  <a:cubicBezTo>
                    <a:pt x="340" y="1364"/>
                    <a:pt x="470" y="1445"/>
                    <a:pt x="607" y="1445"/>
                  </a:cubicBezTo>
                  <a:cubicBezTo>
                    <a:pt x="651" y="1445"/>
                    <a:pt x="696" y="1437"/>
                    <a:pt x="739" y="1419"/>
                  </a:cubicBezTo>
                  <a:lnTo>
                    <a:pt x="1334" y="1169"/>
                  </a:lnTo>
                  <a:cubicBezTo>
                    <a:pt x="1513" y="1098"/>
                    <a:pt x="1596" y="895"/>
                    <a:pt x="1525" y="717"/>
                  </a:cubicBezTo>
                  <a:lnTo>
                    <a:pt x="1310" y="205"/>
                  </a:lnTo>
                  <a:cubicBezTo>
                    <a:pt x="1247" y="79"/>
                    <a:pt x="1123" y="0"/>
                    <a:pt x="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7"/>
            <p:cNvSpPr/>
            <p:nvPr/>
          </p:nvSpPr>
          <p:spPr>
            <a:xfrm rot="5400000">
              <a:off x="4920218" y="4139994"/>
              <a:ext cx="69478" cy="62824"/>
            </a:xfrm>
            <a:custGeom>
              <a:rect b="b" l="l" r="r" t="t"/>
              <a:pathLst>
                <a:path extrusionOk="0" h="1454" w="1608">
                  <a:moveTo>
                    <a:pt x="617" y="1"/>
                  </a:moveTo>
                  <a:cubicBezTo>
                    <a:pt x="485" y="1"/>
                    <a:pt x="362" y="78"/>
                    <a:pt x="310" y="200"/>
                  </a:cubicBezTo>
                  <a:lnTo>
                    <a:pt x="84" y="712"/>
                  </a:lnTo>
                  <a:cubicBezTo>
                    <a:pt x="1" y="879"/>
                    <a:pt x="84" y="1093"/>
                    <a:pt x="263" y="1165"/>
                  </a:cubicBezTo>
                  <a:lnTo>
                    <a:pt x="846" y="1427"/>
                  </a:lnTo>
                  <a:cubicBezTo>
                    <a:pt x="892" y="1445"/>
                    <a:pt x="940" y="1454"/>
                    <a:pt x="986" y="1454"/>
                  </a:cubicBezTo>
                  <a:cubicBezTo>
                    <a:pt x="1120" y="1454"/>
                    <a:pt x="1245" y="1380"/>
                    <a:pt x="1298" y="1248"/>
                  </a:cubicBezTo>
                  <a:lnTo>
                    <a:pt x="1525" y="748"/>
                  </a:lnTo>
                  <a:cubicBezTo>
                    <a:pt x="1608" y="569"/>
                    <a:pt x="1525" y="367"/>
                    <a:pt x="1358" y="284"/>
                  </a:cubicBezTo>
                  <a:lnTo>
                    <a:pt x="763" y="34"/>
                  </a:lnTo>
                  <a:cubicBezTo>
                    <a:pt x="715" y="11"/>
                    <a:pt x="66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7"/>
            <p:cNvSpPr/>
            <p:nvPr/>
          </p:nvSpPr>
          <p:spPr>
            <a:xfrm rot="5400000">
              <a:off x="4383128" y="3898183"/>
              <a:ext cx="69478" cy="62867"/>
            </a:xfrm>
            <a:custGeom>
              <a:rect b="b" l="l" r="r" t="t"/>
              <a:pathLst>
                <a:path extrusionOk="0" h="1455" w="1608">
                  <a:moveTo>
                    <a:pt x="617" y="1"/>
                  </a:moveTo>
                  <a:cubicBezTo>
                    <a:pt x="485" y="1"/>
                    <a:pt x="362" y="78"/>
                    <a:pt x="310" y="200"/>
                  </a:cubicBezTo>
                  <a:lnTo>
                    <a:pt x="84" y="712"/>
                  </a:lnTo>
                  <a:cubicBezTo>
                    <a:pt x="1" y="879"/>
                    <a:pt x="84" y="1093"/>
                    <a:pt x="263" y="1165"/>
                  </a:cubicBezTo>
                  <a:lnTo>
                    <a:pt x="846" y="1427"/>
                  </a:lnTo>
                  <a:cubicBezTo>
                    <a:pt x="892" y="1445"/>
                    <a:pt x="940" y="1454"/>
                    <a:pt x="987" y="1454"/>
                  </a:cubicBezTo>
                  <a:cubicBezTo>
                    <a:pt x="1121" y="1454"/>
                    <a:pt x="1249" y="1381"/>
                    <a:pt x="1310" y="1248"/>
                  </a:cubicBezTo>
                  <a:lnTo>
                    <a:pt x="1537" y="748"/>
                  </a:lnTo>
                  <a:cubicBezTo>
                    <a:pt x="1608" y="569"/>
                    <a:pt x="1525" y="367"/>
                    <a:pt x="1358" y="284"/>
                  </a:cubicBezTo>
                  <a:lnTo>
                    <a:pt x="763" y="34"/>
                  </a:lnTo>
                  <a:cubicBezTo>
                    <a:pt x="715" y="11"/>
                    <a:pt x="66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 rot="5400000">
              <a:off x="4834689" y="3964852"/>
              <a:ext cx="30375" cy="178533"/>
            </a:xfrm>
            <a:custGeom>
              <a:rect b="b" l="l" r="r" t="t"/>
              <a:pathLst>
                <a:path extrusionOk="0" h="4132" w="703">
                  <a:moveTo>
                    <a:pt x="0" y="0"/>
                  </a:moveTo>
                  <a:lnTo>
                    <a:pt x="0" y="4132"/>
                  </a:lnTo>
                  <a:lnTo>
                    <a:pt x="703" y="4132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7"/>
            <p:cNvSpPr/>
            <p:nvPr/>
          </p:nvSpPr>
          <p:spPr>
            <a:xfrm rot="5400000">
              <a:off x="4535283" y="3846010"/>
              <a:ext cx="172916" cy="114241"/>
            </a:xfrm>
            <a:custGeom>
              <a:rect b="b" l="l" r="r" t="t"/>
              <a:pathLst>
                <a:path extrusionOk="0" h="2644" w="4002">
                  <a:moveTo>
                    <a:pt x="3644" y="1"/>
                  </a:moveTo>
                  <a:lnTo>
                    <a:pt x="1" y="2049"/>
                  </a:lnTo>
                  <a:lnTo>
                    <a:pt x="346" y="2644"/>
                  </a:lnTo>
                  <a:lnTo>
                    <a:pt x="4001" y="596"/>
                  </a:lnTo>
                  <a:lnTo>
                    <a:pt x="3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7"/>
            <p:cNvSpPr/>
            <p:nvPr/>
          </p:nvSpPr>
          <p:spPr>
            <a:xfrm rot="5400000">
              <a:off x="4538091" y="4138482"/>
              <a:ext cx="172398" cy="114241"/>
            </a:xfrm>
            <a:custGeom>
              <a:rect b="b" l="l" r="r" t="t"/>
              <a:pathLst>
                <a:path extrusionOk="0" h="2644" w="3990">
                  <a:moveTo>
                    <a:pt x="346" y="0"/>
                  </a:moveTo>
                  <a:lnTo>
                    <a:pt x="1" y="596"/>
                  </a:lnTo>
                  <a:lnTo>
                    <a:pt x="3644" y="2643"/>
                  </a:lnTo>
                  <a:lnTo>
                    <a:pt x="3989" y="204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7"/>
            <p:cNvSpPr/>
            <p:nvPr/>
          </p:nvSpPr>
          <p:spPr>
            <a:xfrm rot="5400000">
              <a:off x="4400519" y="3769360"/>
              <a:ext cx="570037" cy="559753"/>
            </a:xfrm>
            <a:custGeom>
              <a:rect b="b" l="l" r="r" t="t"/>
              <a:pathLst>
                <a:path extrusionOk="0" h="12955" w="13193">
                  <a:moveTo>
                    <a:pt x="6597" y="918"/>
                  </a:moveTo>
                  <a:cubicBezTo>
                    <a:pt x="9728" y="918"/>
                    <a:pt x="12264" y="3406"/>
                    <a:pt x="12264" y="6478"/>
                  </a:cubicBezTo>
                  <a:cubicBezTo>
                    <a:pt x="12264" y="9550"/>
                    <a:pt x="9728" y="12038"/>
                    <a:pt x="6597" y="12038"/>
                  </a:cubicBezTo>
                  <a:cubicBezTo>
                    <a:pt x="3465" y="12038"/>
                    <a:pt x="941" y="9550"/>
                    <a:pt x="941" y="6478"/>
                  </a:cubicBezTo>
                  <a:cubicBezTo>
                    <a:pt x="941" y="3406"/>
                    <a:pt x="3465" y="918"/>
                    <a:pt x="6597" y="918"/>
                  </a:cubicBezTo>
                  <a:close/>
                  <a:moveTo>
                    <a:pt x="6597" y="1"/>
                  </a:moveTo>
                  <a:cubicBezTo>
                    <a:pt x="2953" y="1"/>
                    <a:pt x="0" y="2894"/>
                    <a:pt x="0" y="6478"/>
                  </a:cubicBezTo>
                  <a:cubicBezTo>
                    <a:pt x="0" y="10050"/>
                    <a:pt x="2953" y="12955"/>
                    <a:pt x="6597" y="12955"/>
                  </a:cubicBezTo>
                  <a:cubicBezTo>
                    <a:pt x="10240" y="12955"/>
                    <a:pt x="13193" y="10050"/>
                    <a:pt x="13193" y="6478"/>
                  </a:cubicBezTo>
                  <a:cubicBezTo>
                    <a:pt x="13193" y="2894"/>
                    <a:pt x="10240" y="1"/>
                    <a:pt x="6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47"/>
          <p:cNvSpPr/>
          <p:nvPr/>
        </p:nvSpPr>
        <p:spPr>
          <a:xfrm rot="5400000">
            <a:off x="3154937" y="2905277"/>
            <a:ext cx="443423" cy="443423"/>
          </a:xfrm>
          <a:custGeom>
            <a:rect b="b" l="l" r="r" t="t"/>
            <a:pathLst>
              <a:path extrusionOk="0" h="7395" w="7395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6"/>
          <p:cNvSpPr txBox="1"/>
          <p:nvPr>
            <p:ph type="title"/>
          </p:nvPr>
        </p:nvSpPr>
        <p:spPr>
          <a:xfrm>
            <a:off x="1022800" y="1272300"/>
            <a:ext cx="32304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</a:t>
            </a:r>
            <a:endParaRPr/>
          </a:p>
        </p:txBody>
      </p:sp>
      <p:sp>
        <p:nvSpPr>
          <p:cNvPr id="1230" name="Google Shape;1230;p56"/>
          <p:cNvSpPr txBox="1"/>
          <p:nvPr>
            <p:ph idx="1" type="subTitle"/>
          </p:nvPr>
        </p:nvSpPr>
        <p:spPr>
          <a:xfrm>
            <a:off x="1022800" y="2745900"/>
            <a:ext cx="3230400" cy="11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7"/>
          <p:cNvSpPr txBox="1"/>
          <p:nvPr>
            <p:ph type="title"/>
          </p:nvPr>
        </p:nvSpPr>
        <p:spPr>
          <a:xfrm>
            <a:off x="709350" y="483725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</a:t>
            </a:r>
            <a:endParaRPr/>
          </a:p>
        </p:txBody>
      </p:sp>
      <p:sp>
        <p:nvSpPr>
          <p:cNvPr id="1236" name="Google Shape;1236;p57"/>
          <p:cNvSpPr txBox="1"/>
          <p:nvPr>
            <p:ph idx="1" type="body"/>
          </p:nvPr>
        </p:nvSpPr>
        <p:spPr>
          <a:xfrm>
            <a:off x="1286424" y="1174588"/>
            <a:ext cx="6576600" cy="3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7" name="Google Shape;12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00" y="1003413"/>
            <a:ext cx="5131563" cy="403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502" y="1003427"/>
            <a:ext cx="2391530" cy="40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025" y="1003427"/>
            <a:ext cx="3093583" cy="403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8"/>
          <p:cNvSpPr txBox="1"/>
          <p:nvPr>
            <p:ph type="title"/>
          </p:nvPr>
        </p:nvSpPr>
        <p:spPr>
          <a:xfrm>
            <a:off x="4953000" y="1310400"/>
            <a:ext cx="29220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Maps	</a:t>
            </a:r>
            <a:endParaRPr/>
          </a:p>
        </p:txBody>
      </p:sp>
      <p:sp>
        <p:nvSpPr>
          <p:cNvPr id="1245" name="Google Shape;1245;p58"/>
          <p:cNvSpPr txBox="1"/>
          <p:nvPr>
            <p:ph idx="1" type="subTitle"/>
          </p:nvPr>
        </p:nvSpPr>
        <p:spPr>
          <a:xfrm>
            <a:off x="4953000" y="2707800"/>
            <a:ext cx="29220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Caden, Ella, Spencer, Ani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9"/>
          <p:cNvSpPr txBox="1"/>
          <p:nvPr>
            <p:ph type="title"/>
          </p:nvPr>
        </p:nvSpPr>
        <p:spPr>
          <a:xfrm>
            <a:off x="597550" y="330125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pic>
        <p:nvPicPr>
          <p:cNvPr id="1251" name="Google Shape;12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900" y="1277875"/>
            <a:ext cx="4730450" cy="25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75" y="1322113"/>
            <a:ext cx="3901375" cy="249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0"/>
          <p:cNvSpPr txBox="1"/>
          <p:nvPr>
            <p:ph type="title"/>
          </p:nvPr>
        </p:nvSpPr>
        <p:spPr>
          <a:xfrm>
            <a:off x="709350" y="351075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pic>
        <p:nvPicPr>
          <p:cNvPr id="1258" name="Google Shape;12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25" y="1098975"/>
            <a:ext cx="3896651" cy="22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00" y="2307919"/>
            <a:ext cx="3762151" cy="233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61"/>
          <p:cNvSpPr txBox="1"/>
          <p:nvPr>
            <p:ph type="title"/>
          </p:nvPr>
        </p:nvSpPr>
        <p:spPr>
          <a:xfrm>
            <a:off x="-284600" y="226125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pic>
        <p:nvPicPr>
          <p:cNvPr id="1265" name="Google Shape;12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76" y="3285962"/>
            <a:ext cx="2647052" cy="15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178" y="899775"/>
            <a:ext cx="3616001" cy="209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7900" y="577524"/>
            <a:ext cx="3616000" cy="19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625" y="2419750"/>
            <a:ext cx="4469477" cy="249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62"/>
          <p:cNvSpPr txBox="1"/>
          <p:nvPr>
            <p:ph type="title"/>
          </p:nvPr>
        </p:nvSpPr>
        <p:spPr>
          <a:xfrm>
            <a:off x="623900" y="428775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pic>
        <p:nvPicPr>
          <p:cNvPr id="1274" name="Google Shape;12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1322425"/>
            <a:ext cx="4377827" cy="214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5" y="2281375"/>
            <a:ext cx="4267197" cy="203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63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pic>
        <p:nvPicPr>
          <p:cNvPr id="1281" name="Google Shape;12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75" y="1824350"/>
            <a:ext cx="2126069" cy="1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225" y="1855450"/>
            <a:ext cx="2126069" cy="1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72" y="1222300"/>
            <a:ext cx="3924000" cy="31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67605"/>
            <a:ext cx="4346474" cy="2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64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pic>
        <p:nvPicPr>
          <p:cNvPr id="1290" name="Google Shape;12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486" y="759738"/>
            <a:ext cx="3283213" cy="2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951" y="759750"/>
            <a:ext cx="2728601" cy="186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1550" y="2234875"/>
            <a:ext cx="4320900" cy="26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65"/>
          <p:cNvSpPr txBox="1"/>
          <p:nvPr>
            <p:ph type="title"/>
          </p:nvPr>
        </p:nvSpPr>
        <p:spPr>
          <a:xfrm>
            <a:off x="1247975" y="1310400"/>
            <a:ext cx="29220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</a:t>
            </a:r>
            <a:endParaRPr/>
          </a:p>
        </p:txBody>
      </p:sp>
      <p:sp>
        <p:nvSpPr>
          <p:cNvPr id="1298" name="Google Shape;1298;p65"/>
          <p:cNvSpPr txBox="1"/>
          <p:nvPr>
            <p:ph idx="1" type="body"/>
          </p:nvPr>
        </p:nvSpPr>
        <p:spPr>
          <a:xfrm>
            <a:off x="1247975" y="2707800"/>
            <a:ext cx="29430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Ani, Michael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48" title="FinalTrailerTheDayAft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075" y="153800"/>
            <a:ext cx="6355080" cy="4840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6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</a:t>
            </a:r>
            <a:endParaRPr/>
          </a:p>
        </p:txBody>
      </p:sp>
      <p:pic>
        <p:nvPicPr>
          <p:cNvPr id="1304" name="Google Shape;13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8550"/>
            <a:ext cx="4448424" cy="25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50" y="2963896"/>
            <a:ext cx="4324926" cy="16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67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</a:t>
            </a:r>
            <a:endParaRPr/>
          </a:p>
        </p:txBody>
      </p:sp>
      <p:pic>
        <p:nvPicPr>
          <p:cNvPr id="1311" name="Google Shape;13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300" y="1479500"/>
            <a:ext cx="1329525" cy="13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050" y="1479500"/>
            <a:ext cx="3748425" cy="27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0438" y="2809025"/>
            <a:ext cx="1523250" cy="15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75" y="1479512"/>
            <a:ext cx="2985325" cy="29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68"/>
          <p:cNvSpPr txBox="1"/>
          <p:nvPr>
            <p:ph idx="1" type="subTitle"/>
          </p:nvPr>
        </p:nvSpPr>
        <p:spPr>
          <a:xfrm>
            <a:off x="1269000" y="2891950"/>
            <a:ext cx="29220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Ronak, Toby, Thomas, Jacob</a:t>
            </a:r>
            <a:endParaRPr/>
          </a:p>
        </p:txBody>
      </p:sp>
      <p:sp>
        <p:nvSpPr>
          <p:cNvPr id="1320" name="Google Shape;1320;p68"/>
          <p:cNvSpPr txBox="1"/>
          <p:nvPr>
            <p:ph idx="3" type="subTitle"/>
          </p:nvPr>
        </p:nvSpPr>
        <p:spPr>
          <a:xfrm>
            <a:off x="1269000" y="1494550"/>
            <a:ext cx="29220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UI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69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and UI</a:t>
            </a:r>
            <a:endParaRPr/>
          </a:p>
        </p:txBody>
      </p:sp>
      <p:pic>
        <p:nvPicPr>
          <p:cNvPr id="1326" name="Google Shape;13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900" y="1263725"/>
            <a:ext cx="5431224" cy="293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70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 MENU</a:t>
            </a:r>
            <a:endParaRPr/>
          </a:p>
        </p:txBody>
      </p:sp>
      <p:pic>
        <p:nvPicPr>
          <p:cNvPr id="1332" name="Google Shape;13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74" y="1320825"/>
            <a:ext cx="3401001" cy="32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300" y="1341600"/>
            <a:ext cx="5148625" cy="321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1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 Screen</a:t>
            </a:r>
            <a:endParaRPr/>
          </a:p>
        </p:txBody>
      </p:sp>
      <p:pic>
        <p:nvPicPr>
          <p:cNvPr id="1339" name="Google Shape;13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599" y="1275200"/>
            <a:ext cx="6012825" cy="3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2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and UI</a:t>
            </a:r>
            <a:endParaRPr/>
          </a:p>
        </p:txBody>
      </p:sp>
      <p:pic>
        <p:nvPicPr>
          <p:cNvPr id="1345" name="Google Shape;1345;p72" title="Menu and Pau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238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73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 Menu</a:t>
            </a:r>
            <a:endParaRPr/>
          </a:p>
        </p:txBody>
      </p:sp>
      <p:pic>
        <p:nvPicPr>
          <p:cNvPr id="1351" name="Google Shape;1351;p73" title="bandicam 2024-04-19 11-50-18-02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775" y="1125100"/>
            <a:ext cx="59157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74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</a:t>
            </a:r>
            <a:endParaRPr/>
          </a:p>
        </p:txBody>
      </p:sp>
      <p:sp>
        <p:nvSpPr>
          <p:cNvPr id="1357" name="Google Shape;1357;p74"/>
          <p:cNvSpPr txBox="1"/>
          <p:nvPr>
            <p:ph idx="1" type="body"/>
          </p:nvPr>
        </p:nvSpPr>
        <p:spPr>
          <a:xfrm>
            <a:off x="625999" y="1082550"/>
            <a:ext cx="6576600" cy="3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Iteration:</a:t>
            </a:r>
            <a:endParaRPr/>
          </a:p>
        </p:txBody>
      </p:sp>
      <p:pic>
        <p:nvPicPr>
          <p:cNvPr id="1358" name="Google Shape;13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349" y="1550450"/>
            <a:ext cx="5663299" cy="32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75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</a:t>
            </a:r>
            <a:endParaRPr/>
          </a:p>
        </p:txBody>
      </p:sp>
      <p:sp>
        <p:nvSpPr>
          <p:cNvPr id="1364" name="Google Shape;1364;p75"/>
          <p:cNvSpPr txBox="1"/>
          <p:nvPr>
            <p:ph idx="1" type="body"/>
          </p:nvPr>
        </p:nvSpPr>
        <p:spPr>
          <a:xfrm>
            <a:off x="625999" y="1082550"/>
            <a:ext cx="6576600" cy="3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Iteration:</a:t>
            </a:r>
            <a:endParaRPr/>
          </a:p>
        </p:txBody>
      </p:sp>
      <p:pic>
        <p:nvPicPr>
          <p:cNvPr id="1365" name="Google Shape;13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50" y="1664189"/>
            <a:ext cx="4129148" cy="236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59550"/>
            <a:ext cx="4129151" cy="237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9"/>
          <p:cNvSpPr txBox="1"/>
          <p:nvPr>
            <p:ph type="title"/>
          </p:nvPr>
        </p:nvSpPr>
        <p:spPr>
          <a:xfrm>
            <a:off x="1022800" y="1272300"/>
            <a:ext cx="32304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</a:t>
            </a:r>
            <a:endParaRPr/>
          </a:p>
        </p:txBody>
      </p:sp>
      <p:sp>
        <p:nvSpPr>
          <p:cNvPr id="1152" name="Google Shape;1152;p49"/>
          <p:cNvSpPr txBox="1"/>
          <p:nvPr>
            <p:ph idx="1" type="subTitle"/>
          </p:nvPr>
        </p:nvSpPr>
        <p:spPr>
          <a:xfrm>
            <a:off x="1022800" y="2745900"/>
            <a:ext cx="3230400" cy="11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Ella, </a:t>
            </a:r>
            <a:r>
              <a:rPr lang="en"/>
              <a:t>Jacob, </a:t>
            </a:r>
            <a:r>
              <a:rPr lang="en"/>
              <a:t>Ronak, Arpeet, Ani, Ethan, Toby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6"/>
          <p:cNvSpPr txBox="1"/>
          <p:nvPr>
            <p:ph type="title"/>
          </p:nvPr>
        </p:nvSpPr>
        <p:spPr>
          <a:xfrm>
            <a:off x="709350" y="519025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 Items</a:t>
            </a:r>
            <a:endParaRPr/>
          </a:p>
        </p:txBody>
      </p:sp>
      <p:pic>
        <p:nvPicPr>
          <p:cNvPr id="1372" name="Google Shape;137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225" y="1125100"/>
            <a:ext cx="1147600" cy="11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17" y="2272700"/>
            <a:ext cx="1147600" cy="11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225" y="3420300"/>
            <a:ext cx="1147600" cy="11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76"/>
          <p:cNvSpPr txBox="1"/>
          <p:nvPr/>
        </p:nvSpPr>
        <p:spPr>
          <a:xfrm>
            <a:off x="2999075" y="1167875"/>
            <a:ext cx="42579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Scrap: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Currency of the game. Composed of a random assortment of nuts, bolts, and loose parts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76" name="Google Shape;1376;p76"/>
          <p:cNvSpPr txBox="1"/>
          <p:nvPr/>
        </p:nvSpPr>
        <p:spPr>
          <a:xfrm>
            <a:off x="2999075" y="2358150"/>
            <a:ext cx="42579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Molten Metal: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 small bottle of molten metal. Can be applied to the player mech to repair damage.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77" name="Google Shape;1377;p76"/>
          <p:cNvSpPr txBox="1"/>
          <p:nvPr/>
        </p:nvSpPr>
        <p:spPr>
          <a:xfrm>
            <a:off x="2999075" y="3548425"/>
            <a:ext cx="42579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Bottled Steam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 small bottle of warm steam. Quickly refills the steam stored by the player’s mech.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77"/>
          <p:cNvSpPr txBox="1"/>
          <p:nvPr>
            <p:ph type="title"/>
          </p:nvPr>
        </p:nvSpPr>
        <p:spPr>
          <a:xfrm>
            <a:off x="709350" y="3089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</a:t>
            </a:r>
            <a:endParaRPr/>
          </a:p>
        </p:txBody>
      </p:sp>
      <p:pic>
        <p:nvPicPr>
          <p:cNvPr id="1383" name="Google Shape;138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200" y="871480"/>
            <a:ext cx="1338494" cy="135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208" y="3543675"/>
            <a:ext cx="1338494" cy="13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200" y="2214863"/>
            <a:ext cx="1338494" cy="13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77"/>
          <p:cNvSpPr txBox="1"/>
          <p:nvPr/>
        </p:nvSpPr>
        <p:spPr>
          <a:xfrm>
            <a:off x="2968000" y="871475"/>
            <a:ext cx="40092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Piston Arms: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Module which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increases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the player’s melee attack range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87" name="Google Shape;1387;p77"/>
          <p:cNvSpPr txBox="1"/>
          <p:nvPr/>
        </p:nvSpPr>
        <p:spPr>
          <a:xfrm>
            <a:off x="2968000" y="2214925"/>
            <a:ext cx="40092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Overclocked Legs</a:t>
            </a: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Module which increases the player’s walking and sprinting speed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88" name="Google Shape;1388;p77"/>
          <p:cNvSpPr txBox="1"/>
          <p:nvPr/>
        </p:nvSpPr>
        <p:spPr>
          <a:xfrm>
            <a:off x="2968000" y="3558375"/>
            <a:ext cx="40092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Gear Replication Device</a:t>
            </a: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Module which increases the amount of scrap the player receives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78"/>
          <p:cNvSpPr txBox="1"/>
          <p:nvPr>
            <p:ph type="title"/>
          </p:nvPr>
        </p:nvSpPr>
        <p:spPr>
          <a:xfrm>
            <a:off x="709350" y="3089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</a:t>
            </a:r>
            <a:endParaRPr/>
          </a:p>
        </p:txBody>
      </p:sp>
      <p:sp>
        <p:nvSpPr>
          <p:cNvPr id="1394" name="Google Shape;1394;p78"/>
          <p:cNvSpPr txBox="1"/>
          <p:nvPr/>
        </p:nvSpPr>
        <p:spPr>
          <a:xfrm>
            <a:off x="2968000" y="871475"/>
            <a:ext cx="40092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 Carbon Steel: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Module which increases the maximum health available to the player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95" name="Google Shape;1395;p78"/>
          <p:cNvSpPr txBox="1"/>
          <p:nvPr/>
        </p:nvSpPr>
        <p:spPr>
          <a:xfrm>
            <a:off x="2968000" y="2214925"/>
            <a:ext cx="40092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Wetter Water: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Module which increases the rate at which the player regains pressure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96" name="Google Shape;1396;p78"/>
          <p:cNvSpPr txBox="1"/>
          <p:nvPr/>
        </p:nvSpPr>
        <p:spPr>
          <a:xfrm>
            <a:off x="2968000" y="3558375"/>
            <a:ext cx="40092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Health Hound: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Module which repairs the player’s mech by 5% of all damage dealt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97" name="Google Shape;139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757" y="3543671"/>
            <a:ext cx="1338494" cy="13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756" y="886075"/>
            <a:ext cx="1338494" cy="13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750" y="2214867"/>
            <a:ext cx="1338494" cy="13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79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</a:t>
            </a:r>
            <a:endParaRPr/>
          </a:p>
        </p:txBody>
      </p:sp>
      <p:pic>
        <p:nvPicPr>
          <p:cNvPr id="1405" name="Google Shape;1405;p79" title="2024-04-22 01-51-2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738" y="1027325"/>
            <a:ext cx="4938524" cy="3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0"/>
          <p:cNvSpPr txBox="1"/>
          <p:nvPr>
            <p:ph idx="1" type="subTitle"/>
          </p:nvPr>
        </p:nvSpPr>
        <p:spPr>
          <a:xfrm>
            <a:off x="1269000" y="2891950"/>
            <a:ext cx="29220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Sofia, Jordan</a:t>
            </a:r>
            <a:endParaRPr/>
          </a:p>
        </p:txBody>
      </p:sp>
      <p:sp>
        <p:nvSpPr>
          <p:cNvPr id="1411" name="Google Shape;1411;p80"/>
          <p:cNvSpPr txBox="1"/>
          <p:nvPr>
            <p:ph idx="3" type="subTitle"/>
          </p:nvPr>
        </p:nvSpPr>
        <p:spPr>
          <a:xfrm>
            <a:off x="1269000" y="1494550"/>
            <a:ext cx="29220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CutScenes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81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cutscene</a:t>
            </a:r>
            <a:endParaRPr/>
          </a:p>
        </p:txBody>
      </p:sp>
      <p:pic>
        <p:nvPicPr>
          <p:cNvPr id="1417" name="Google Shape;1417;p81" title="jordanCutscen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175" y="1046000"/>
            <a:ext cx="6809155" cy="38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82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cutscene</a:t>
            </a:r>
            <a:endParaRPr/>
          </a:p>
        </p:txBody>
      </p:sp>
      <p:pic>
        <p:nvPicPr>
          <p:cNvPr id="1423" name="Google Shape;1423;p82" title="SofiaDemoDay3.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075" y="1063450"/>
            <a:ext cx="7223861" cy="383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3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Map </a:t>
            </a:r>
            <a:r>
              <a:rPr lang="en"/>
              <a:t>cutscene</a:t>
            </a:r>
            <a:endParaRPr/>
          </a:p>
        </p:txBody>
      </p:sp>
      <p:pic>
        <p:nvPicPr>
          <p:cNvPr id="1429" name="Google Shape;1429;p83" title="industryCutscen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425" y="1055475"/>
            <a:ext cx="6809155" cy="38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4"/>
          <p:cNvSpPr txBox="1"/>
          <p:nvPr>
            <p:ph type="title"/>
          </p:nvPr>
        </p:nvSpPr>
        <p:spPr>
          <a:xfrm>
            <a:off x="1022800" y="1272300"/>
            <a:ext cx="32304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Questing	</a:t>
            </a:r>
            <a:endParaRPr/>
          </a:p>
        </p:txBody>
      </p:sp>
      <p:sp>
        <p:nvSpPr>
          <p:cNvPr id="1435" name="Google Shape;1435;p84"/>
          <p:cNvSpPr txBox="1"/>
          <p:nvPr>
            <p:ph idx="1" type="subTitle"/>
          </p:nvPr>
        </p:nvSpPr>
        <p:spPr>
          <a:xfrm>
            <a:off x="1022800" y="2745900"/>
            <a:ext cx="3230400" cy="11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85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1" name="Google Shape;1441;p85" title="2024-04-22 23-13-26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138" y="844350"/>
            <a:ext cx="5319725" cy="39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0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INSPIRATION</a:t>
            </a:r>
            <a:endParaRPr/>
          </a:p>
        </p:txBody>
      </p:sp>
      <p:sp>
        <p:nvSpPr>
          <p:cNvPr id="1158" name="Google Shape;1158;p50"/>
          <p:cNvSpPr txBox="1"/>
          <p:nvPr>
            <p:ph idx="1" type="body"/>
          </p:nvPr>
        </p:nvSpPr>
        <p:spPr>
          <a:xfrm>
            <a:off x="1524291" y="2409525"/>
            <a:ext cx="28281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revolution style inspiration for the technology, mechanisms, and design</a:t>
            </a:r>
            <a:endParaRPr/>
          </a:p>
        </p:txBody>
      </p:sp>
      <p:sp>
        <p:nvSpPr>
          <p:cNvPr id="1159" name="Google Shape;1159;p50"/>
          <p:cNvSpPr txBox="1"/>
          <p:nvPr>
            <p:ph idx="2" type="body"/>
          </p:nvPr>
        </p:nvSpPr>
        <p:spPr>
          <a:xfrm>
            <a:off x="4791675" y="2409525"/>
            <a:ext cx="28281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 fiction twist with mechs (robot fighting suits) and other fantasy elements</a:t>
            </a:r>
            <a:endParaRPr/>
          </a:p>
        </p:txBody>
      </p:sp>
      <p:sp>
        <p:nvSpPr>
          <p:cNvPr id="1160" name="Google Shape;1160;p50"/>
          <p:cNvSpPr txBox="1"/>
          <p:nvPr>
            <p:ph idx="3" type="subTitle"/>
          </p:nvPr>
        </p:nvSpPr>
        <p:spPr>
          <a:xfrm>
            <a:off x="1524225" y="1903050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Steampunk</a:t>
            </a:r>
            <a:endParaRPr/>
          </a:p>
        </p:txBody>
      </p:sp>
      <p:sp>
        <p:nvSpPr>
          <p:cNvPr id="1161" name="Google Shape;1161;p50"/>
          <p:cNvSpPr txBox="1"/>
          <p:nvPr>
            <p:ph idx="4" type="subTitle"/>
          </p:nvPr>
        </p:nvSpPr>
        <p:spPr>
          <a:xfrm>
            <a:off x="4791686" y="1903050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MECHS</a:t>
            </a:r>
            <a:endParaRPr/>
          </a:p>
        </p:txBody>
      </p:sp>
      <p:cxnSp>
        <p:nvCxnSpPr>
          <p:cNvPr id="1162" name="Google Shape;1162;p50"/>
          <p:cNvCxnSpPr/>
          <p:nvPr/>
        </p:nvCxnSpPr>
        <p:spPr>
          <a:xfrm>
            <a:off x="4572000" y="1864500"/>
            <a:ext cx="7800" cy="15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86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Questing menu</a:t>
            </a:r>
            <a:endParaRPr/>
          </a:p>
        </p:txBody>
      </p:sp>
      <p:sp>
        <p:nvSpPr>
          <p:cNvPr id="1447" name="Google Shape;1447;p86"/>
          <p:cNvSpPr txBox="1"/>
          <p:nvPr>
            <p:ph idx="1" type="body"/>
          </p:nvPr>
        </p:nvSpPr>
        <p:spPr>
          <a:xfrm>
            <a:off x="1286424" y="1152475"/>
            <a:ext cx="6576600" cy="3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8" name="Google Shape;144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25" y="1152475"/>
            <a:ext cx="6576598" cy="3781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87"/>
          <p:cNvSpPr txBox="1"/>
          <p:nvPr>
            <p:ph type="title"/>
          </p:nvPr>
        </p:nvSpPr>
        <p:spPr>
          <a:xfrm>
            <a:off x="4953000" y="1310400"/>
            <a:ext cx="29220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</a:t>
            </a:r>
            <a:endParaRPr/>
          </a:p>
        </p:txBody>
      </p:sp>
      <p:sp>
        <p:nvSpPr>
          <p:cNvPr id="1454" name="Google Shape;1454;p87"/>
          <p:cNvSpPr txBox="1"/>
          <p:nvPr>
            <p:ph idx="1" type="subTitle"/>
          </p:nvPr>
        </p:nvSpPr>
        <p:spPr>
          <a:xfrm>
            <a:off x="4953000" y="2707800"/>
            <a:ext cx="29220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Michael, Jordan, Sofia, Ethan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88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jump</a:t>
            </a:r>
            <a:endParaRPr/>
          </a:p>
        </p:txBody>
      </p:sp>
      <p:pic>
        <p:nvPicPr>
          <p:cNvPr id="1460" name="Google Shape;1460;p88" title="www_screencapture_com_2024-4-4_11_3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275" y="1656725"/>
            <a:ext cx="4755600" cy="26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89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</a:t>
            </a:r>
            <a:endParaRPr/>
          </a:p>
        </p:txBody>
      </p:sp>
      <p:pic>
        <p:nvPicPr>
          <p:cNvPr id="1466" name="Google Shape;1466;p89" title="slideRecording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50" y="1576375"/>
            <a:ext cx="4662100" cy="27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0"/>
          <p:cNvSpPr txBox="1"/>
          <p:nvPr>
            <p:ph type="title"/>
          </p:nvPr>
        </p:nvSpPr>
        <p:spPr>
          <a:xfrm>
            <a:off x="1022800" y="1272300"/>
            <a:ext cx="32304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Weapons</a:t>
            </a:r>
            <a:endParaRPr/>
          </a:p>
        </p:txBody>
      </p:sp>
      <p:sp>
        <p:nvSpPr>
          <p:cNvPr id="1472" name="Google Shape;1472;p90"/>
          <p:cNvSpPr txBox="1"/>
          <p:nvPr>
            <p:ph idx="1" type="subTitle"/>
          </p:nvPr>
        </p:nvSpPr>
        <p:spPr>
          <a:xfrm>
            <a:off x="1022800" y="2745900"/>
            <a:ext cx="3230400" cy="11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Adam, Drew, Arpeet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91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Melee Weapons</a:t>
            </a:r>
            <a:endParaRPr/>
          </a:p>
        </p:txBody>
      </p:sp>
      <p:pic>
        <p:nvPicPr>
          <p:cNvPr id="1478" name="Google Shape;147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775" y="1008550"/>
            <a:ext cx="2754500" cy="36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50" y="1264250"/>
            <a:ext cx="1060275" cy="34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5525" y="1264250"/>
            <a:ext cx="1279067" cy="34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828" y="1205200"/>
            <a:ext cx="1110125" cy="3488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2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Ranged Weapons</a:t>
            </a:r>
            <a:endParaRPr/>
          </a:p>
        </p:txBody>
      </p:sp>
      <p:pic>
        <p:nvPicPr>
          <p:cNvPr id="1487" name="Google Shape;148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98" y="3271525"/>
            <a:ext cx="2635525" cy="13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900" y="3473550"/>
            <a:ext cx="3159964" cy="13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300" y="1041113"/>
            <a:ext cx="2035700" cy="10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6725" y="2304574"/>
            <a:ext cx="2526824" cy="1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6875" y="1332050"/>
            <a:ext cx="26860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93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Weapon Showcase</a:t>
            </a:r>
            <a:endParaRPr/>
          </a:p>
        </p:txBody>
      </p:sp>
      <p:pic>
        <p:nvPicPr>
          <p:cNvPr id="1497" name="Google Shape;1497;p93" title="weapon showcase v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000" y="1332925"/>
            <a:ext cx="6004000" cy="33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94"/>
          <p:cNvSpPr txBox="1"/>
          <p:nvPr>
            <p:ph type="title"/>
          </p:nvPr>
        </p:nvSpPr>
        <p:spPr>
          <a:xfrm>
            <a:off x="4953000" y="1310400"/>
            <a:ext cx="29220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Enemies &amp; Bosses</a:t>
            </a:r>
            <a:endParaRPr/>
          </a:p>
        </p:txBody>
      </p:sp>
      <p:sp>
        <p:nvSpPr>
          <p:cNvPr id="1503" name="Google Shape;1503;p94"/>
          <p:cNvSpPr txBox="1"/>
          <p:nvPr>
            <p:ph idx="1" type="subTitle"/>
          </p:nvPr>
        </p:nvSpPr>
        <p:spPr>
          <a:xfrm>
            <a:off x="4953000" y="2707800"/>
            <a:ext cx="29220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Ellison, Jaden, Michael, Umar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5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Enemies</a:t>
            </a:r>
            <a:endParaRPr/>
          </a:p>
        </p:txBody>
      </p:sp>
      <p:sp>
        <p:nvSpPr>
          <p:cNvPr id="1509" name="Google Shape;1509;p95"/>
          <p:cNvSpPr txBox="1"/>
          <p:nvPr>
            <p:ph idx="1" type="body"/>
          </p:nvPr>
        </p:nvSpPr>
        <p:spPr>
          <a:xfrm>
            <a:off x="924324" y="1219000"/>
            <a:ext cx="2593500" cy="17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Jaden’s Patroller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Jaden’s Mage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Ellison’s Sniper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Umar’s Fighter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pic>
        <p:nvPicPr>
          <p:cNvPr id="1510" name="Google Shape;1510;p95" title="vgp2enemi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825" y="1940225"/>
            <a:ext cx="5225075" cy="29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95"/>
          <p:cNvPicPr preferRelativeResize="0"/>
          <p:nvPr/>
        </p:nvPicPr>
        <p:blipFill rotWithShape="1">
          <a:blip r:embed="rId5">
            <a:alphaModFix/>
          </a:blip>
          <a:srcRect b="24968" l="4010" r="4413" t="26074"/>
          <a:stretch/>
        </p:blipFill>
        <p:spPr>
          <a:xfrm>
            <a:off x="3646900" y="1443887"/>
            <a:ext cx="2789301" cy="2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7575" y="2908925"/>
            <a:ext cx="1687000" cy="18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51"/>
          <p:cNvPicPr preferRelativeResize="0"/>
          <p:nvPr/>
        </p:nvPicPr>
        <p:blipFill rotWithShape="1">
          <a:blip r:embed="rId3">
            <a:alphaModFix/>
          </a:blip>
          <a:srcRect b="4149" l="22896" r="19977" t="-4149"/>
          <a:stretch/>
        </p:blipFill>
        <p:spPr>
          <a:xfrm>
            <a:off x="3184050" y="1255050"/>
            <a:ext cx="2775900" cy="293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68" name="Google Shape;1168;p51"/>
          <p:cNvSpPr txBox="1"/>
          <p:nvPr>
            <p:ph idx="1" type="subTitle"/>
          </p:nvPr>
        </p:nvSpPr>
        <p:spPr>
          <a:xfrm>
            <a:off x="609863" y="1102675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</a:t>
            </a:r>
            <a:endParaRPr/>
          </a:p>
        </p:txBody>
      </p:sp>
      <p:sp>
        <p:nvSpPr>
          <p:cNvPr id="1169" name="Google Shape;1169;p51"/>
          <p:cNvSpPr txBox="1"/>
          <p:nvPr>
            <p:ph idx="2" type="subTitle"/>
          </p:nvPr>
        </p:nvSpPr>
        <p:spPr>
          <a:xfrm>
            <a:off x="609863" y="1609150"/>
            <a:ext cx="28281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center which connects the districts</a:t>
            </a:r>
            <a:endParaRPr/>
          </a:p>
        </p:txBody>
      </p:sp>
      <p:sp>
        <p:nvSpPr>
          <p:cNvPr id="1170" name="Google Shape;1170;p51"/>
          <p:cNvSpPr txBox="1"/>
          <p:nvPr>
            <p:ph idx="3" type="subTitle"/>
          </p:nvPr>
        </p:nvSpPr>
        <p:spPr>
          <a:xfrm>
            <a:off x="5706038" y="1102675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Residential</a:t>
            </a:r>
            <a:endParaRPr/>
          </a:p>
        </p:txBody>
      </p:sp>
      <p:sp>
        <p:nvSpPr>
          <p:cNvPr id="1171" name="Google Shape;1171;p51"/>
          <p:cNvSpPr txBox="1"/>
          <p:nvPr>
            <p:ph idx="4" type="subTitle"/>
          </p:nvPr>
        </p:nvSpPr>
        <p:spPr>
          <a:xfrm>
            <a:off x="5706038" y="1609150"/>
            <a:ext cx="28281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area, player home and local shops</a:t>
            </a:r>
            <a:endParaRPr/>
          </a:p>
        </p:txBody>
      </p:sp>
      <p:sp>
        <p:nvSpPr>
          <p:cNvPr id="1172" name="Google Shape;1172;p51"/>
          <p:cNvSpPr txBox="1"/>
          <p:nvPr>
            <p:ph idx="5" type="subTitle"/>
          </p:nvPr>
        </p:nvSpPr>
        <p:spPr>
          <a:xfrm>
            <a:off x="609863" y="3063650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Docks</a:t>
            </a:r>
            <a:endParaRPr/>
          </a:p>
        </p:txBody>
      </p:sp>
      <p:sp>
        <p:nvSpPr>
          <p:cNvPr id="1173" name="Google Shape;1173;p51"/>
          <p:cNvSpPr txBox="1"/>
          <p:nvPr>
            <p:ph idx="6" type="subTitle"/>
          </p:nvPr>
        </p:nvSpPr>
        <p:spPr>
          <a:xfrm>
            <a:off x="609863" y="3570125"/>
            <a:ext cx="28281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for trade, shipyards, and shipbuilding</a:t>
            </a:r>
            <a:endParaRPr/>
          </a:p>
        </p:txBody>
      </p:sp>
      <p:sp>
        <p:nvSpPr>
          <p:cNvPr id="1174" name="Google Shape;1174;p51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Layout</a:t>
            </a:r>
            <a:endParaRPr/>
          </a:p>
        </p:txBody>
      </p:sp>
      <p:sp>
        <p:nvSpPr>
          <p:cNvPr id="1175" name="Google Shape;1175;p51"/>
          <p:cNvSpPr txBox="1"/>
          <p:nvPr>
            <p:ph idx="7" type="subTitle"/>
          </p:nvPr>
        </p:nvSpPr>
        <p:spPr>
          <a:xfrm>
            <a:off x="5706038" y="3063650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</a:t>
            </a:r>
            <a:endParaRPr/>
          </a:p>
        </p:txBody>
      </p:sp>
      <p:sp>
        <p:nvSpPr>
          <p:cNvPr id="1176" name="Google Shape;1176;p51"/>
          <p:cNvSpPr txBox="1"/>
          <p:nvPr>
            <p:ph idx="8" type="subTitle"/>
          </p:nvPr>
        </p:nvSpPr>
        <p:spPr>
          <a:xfrm>
            <a:off x="5706038" y="3570125"/>
            <a:ext cx="28281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district filled with factories</a:t>
            </a:r>
            <a:endParaRPr/>
          </a:p>
        </p:txBody>
      </p:sp>
      <p:sp>
        <p:nvSpPr>
          <p:cNvPr id="1177" name="Google Shape;1177;p51"/>
          <p:cNvSpPr/>
          <p:nvPr/>
        </p:nvSpPr>
        <p:spPr>
          <a:xfrm>
            <a:off x="-364500" y="1255050"/>
            <a:ext cx="587400" cy="32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178" name="Google Shape;1178;p51"/>
          <p:cNvCxnSpPr/>
          <p:nvPr/>
        </p:nvCxnSpPr>
        <p:spPr>
          <a:xfrm>
            <a:off x="2723625" y="2146500"/>
            <a:ext cx="1498500" cy="4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9" name="Google Shape;1179;p51"/>
          <p:cNvCxnSpPr/>
          <p:nvPr/>
        </p:nvCxnSpPr>
        <p:spPr>
          <a:xfrm flipH="1" rot="10800000">
            <a:off x="2515800" y="3169200"/>
            <a:ext cx="10785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0" name="Google Shape;1180;p51"/>
          <p:cNvCxnSpPr/>
          <p:nvPr/>
        </p:nvCxnSpPr>
        <p:spPr>
          <a:xfrm rot="10800000">
            <a:off x="5518275" y="1994775"/>
            <a:ext cx="8301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1" name="Google Shape;1181;p51"/>
          <p:cNvCxnSpPr/>
          <p:nvPr/>
        </p:nvCxnSpPr>
        <p:spPr>
          <a:xfrm flipH="1">
            <a:off x="5583750" y="3381750"/>
            <a:ext cx="876000" cy="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6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Bosses</a:t>
            </a:r>
            <a:endParaRPr/>
          </a:p>
        </p:txBody>
      </p:sp>
      <p:pic>
        <p:nvPicPr>
          <p:cNvPr id="1518" name="Google Shape;1518;p96" title="twinsmel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168" y="1169350"/>
            <a:ext cx="6353658" cy="34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97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Bosses</a:t>
            </a:r>
            <a:endParaRPr/>
          </a:p>
        </p:txBody>
      </p:sp>
      <p:pic>
        <p:nvPicPr>
          <p:cNvPr id="1524" name="Google Shape;1524;p97" title="twinsmag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800" y="1130403"/>
            <a:ext cx="6498400" cy="349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98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Bosses</a:t>
            </a:r>
            <a:endParaRPr/>
          </a:p>
        </p:txBody>
      </p:sp>
      <p:pic>
        <p:nvPicPr>
          <p:cNvPr id="1530" name="Google Shape;1530;p98" title="vgp2boss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157" y="1184425"/>
            <a:ext cx="6139700" cy="34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99"/>
          <p:cNvSpPr txBox="1"/>
          <p:nvPr>
            <p:ph type="ctrTitle"/>
          </p:nvPr>
        </p:nvSpPr>
        <p:spPr>
          <a:xfrm>
            <a:off x="1831038" y="1351475"/>
            <a:ext cx="5481900" cy="18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Rekab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00"/>
          <p:cNvSpPr txBox="1"/>
          <p:nvPr>
            <p:ph type="ctrTitle"/>
          </p:nvPr>
        </p:nvSpPr>
        <p:spPr>
          <a:xfrm>
            <a:off x="1831038" y="1351475"/>
            <a:ext cx="5481900" cy="18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Baker</a:t>
            </a:r>
            <a:endParaRPr/>
          </a:p>
        </p:txBody>
      </p:sp>
      <p:pic>
        <p:nvPicPr>
          <p:cNvPr id="1541" name="Google Shape;154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25" y="1894271"/>
            <a:ext cx="2560025" cy="29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475" y="1894275"/>
            <a:ext cx="2421121" cy="29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5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2"/>
          <p:cNvSpPr txBox="1"/>
          <p:nvPr>
            <p:ph idx="4" type="subTitle"/>
          </p:nvPr>
        </p:nvSpPr>
        <p:spPr>
          <a:xfrm>
            <a:off x="5126374" y="2878125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Exposition</a:t>
            </a:r>
            <a:endParaRPr/>
          </a:p>
        </p:txBody>
      </p:sp>
      <p:sp>
        <p:nvSpPr>
          <p:cNvPr id="1187" name="Google Shape;1187;p52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Start of game</a:t>
            </a:r>
            <a:endParaRPr sz="3600"/>
          </a:p>
        </p:txBody>
      </p:sp>
      <p:sp>
        <p:nvSpPr>
          <p:cNvPr id="1188" name="Google Shape;1188;p52"/>
          <p:cNvSpPr txBox="1"/>
          <p:nvPr>
            <p:ph idx="3" type="subTitle"/>
          </p:nvPr>
        </p:nvSpPr>
        <p:spPr>
          <a:xfrm>
            <a:off x="1189513" y="2878125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</a:t>
            </a:r>
            <a:endParaRPr/>
          </a:p>
        </p:txBody>
      </p:sp>
      <p:sp>
        <p:nvSpPr>
          <p:cNvPr id="1189" name="Google Shape;1189;p52"/>
          <p:cNvSpPr txBox="1"/>
          <p:nvPr>
            <p:ph idx="1" type="body"/>
          </p:nvPr>
        </p:nvSpPr>
        <p:spPr>
          <a:xfrm>
            <a:off x="1189525" y="3460800"/>
            <a:ext cx="3240600" cy="999000"/>
          </a:xfrm>
          <a:prstGeom prst="rect">
            <a:avLst/>
          </a:prstGeom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Mech builder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Peaceful uneventful life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Shop tutorial for parts</a:t>
            </a:r>
            <a:endParaRPr/>
          </a:p>
        </p:txBody>
      </p:sp>
      <p:pic>
        <p:nvPicPr>
          <p:cNvPr id="1190" name="Google Shape;11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400" y="1275587"/>
            <a:ext cx="3531175" cy="17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52"/>
          <p:cNvSpPr txBox="1"/>
          <p:nvPr>
            <p:ph idx="1" type="body"/>
          </p:nvPr>
        </p:nvSpPr>
        <p:spPr>
          <a:xfrm>
            <a:off x="4713875" y="3460800"/>
            <a:ext cx="3240600" cy="999000"/>
          </a:xfrm>
          <a:prstGeom prst="rect">
            <a:avLst/>
          </a:prstGeom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Mech commission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Junkyard search for final part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First fight / combat tutorial</a:t>
            </a:r>
            <a:endParaRPr/>
          </a:p>
        </p:txBody>
      </p:sp>
      <p:sp>
        <p:nvSpPr>
          <p:cNvPr id="1192" name="Google Shape;1192;p52"/>
          <p:cNvSpPr/>
          <p:nvPr/>
        </p:nvSpPr>
        <p:spPr>
          <a:xfrm>
            <a:off x="6261150" y="3373500"/>
            <a:ext cx="1769400" cy="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3" name="Google Shape;1193;p52"/>
          <p:cNvSpPr/>
          <p:nvPr/>
        </p:nvSpPr>
        <p:spPr>
          <a:xfrm>
            <a:off x="1113325" y="3373500"/>
            <a:ext cx="1769400" cy="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4" name="Google Shape;1194;p52"/>
          <p:cNvSpPr/>
          <p:nvPr/>
        </p:nvSpPr>
        <p:spPr>
          <a:xfrm>
            <a:off x="0" y="6250"/>
            <a:ext cx="2902850" cy="1686000"/>
          </a:xfrm>
          <a:custGeom>
            <a:rect b="b" l="l" r="r" t="t"/>
            <a:pathLst>
              <a:path extrusionOk="0" h="67440" w="116114">
                <a:moveTo>
                  <a:pt x="0" y="0"/>
                </a:moveTo>
                <a:cubicBezTo>
                  <a:pt x="2020" y="3211"/>
                  <a:pt x="3367" y="13778"/>
                  <a:pt x="12121" y="19268"/>
                </a:cubicBezTo>
                <a:cubicBezTo>
                  <a:pt x="20875" y="24759"/>
                  <a:pt x="41179" y="26054"/>
                  <a:pt x="52523" y="32943"/>
                </a:cubicBezTo>
                <a:cubicBezTo>
                  <a:pt x="63867" y="39832"/>
                  <a:pt x="70238" y="55061"/>
                  <a:pt x="80183" y="60603"/>
                </a:cubicBezTo>
                <a:cubicBezTo>
                  <a:pt x="90128" y="66145"/>
                  <a:pt x="106237" y="65058"/>
                  <a:pt x="112194" y="66197"/>
                </a:cubicBezTo>
                <a:cubicBezTo>
                  <a:pt x="118151" y="67337"/>
                  <a:pt x="115302" y="67233"/>
                  <a:pt x="115923" y="6744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3"/>
          <p:cNvSpPr txBox="1"/>
          <p:nvPr>
            <p:ph idx="1" type="subTitle"/>
          </p:nvPr>
        </p:nvSpPr>
        <p:spPr>
          <a:xfrm>
            <a:off x="1680413" y="2876400"/>
            <a:ext cx="29220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motivation for the player to explore and engage in quests.</a:t>
            </a:r>
            <a:endParaRPr/>
          </a:p>
        </p:txBody>
      </p:sp>
      <p:sp>
        <p:nvSpPr>
          <p:cNvPr id="1200" name="Google Shape;1200;p53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1201" name="Google Shape;1201;p53"/>
          <p:cNvSpPr txBox="1"/>
          <p:nvPr>
            <p:ph idx="3" type="subTitle"/>
          </p:nvPr>
        </p:nvSpPr>
        <p:spPr>
          <a:xfrm>
            <a:off x="1680413" y="1479000"/>
            <a:ext cx="2922000" cy="13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Stuck in the loop</a:t>
            </a:r>
            <a:endParaRPr/>
          </a:p>
        </p:txBody>
      </p:sp>
      <p:sp>
        <p:nvSpPr>
          <p:cNvPr id="1202" name="Google Shape;1202;p53"/>
          <p:cNvSpPr/>
          <p:nvPr/>
        </p:nvSpPr>
        <p:spPr>
          <a:xfrm rot="-2700000">
            <a:off x="5665811" y="2036423"/>
            <a:ext cx="1492561" cy="1481530"/>
          </a:xfrm>
          <a:prstGeom prst="bevel">
            <a:avLst>
              <a:gd fmla="val 23507" name="adj"/>
            </a:avLst>
          </a:prstGeom>
          <a:solidFill>
            <a:srgbClr val="3D85C6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54"/>
          <p:cNvSpPr txBox="1"/>
          <p:nvPr>
            <p:ph type="title"/>
          </p:nvPr>
        </p:nvSpPr>
        <p:spPr>
          <a:xfrm>
            <a:off x="709350" y="537550"/>
            <a:ext cx="77253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</a:t>
            </a:r>
            <a:endParaRPr/>
          </a:p>
        </p:txBody>
      </p:sp>
      <p:sp>
        <p:nvSpPr>
          <p:cNvPr id="1208" name="Google Shape;1208;p54"/>
          <p:cNvSpPr txBox="1"/>
          <p:nvPr>
            <p:ph idx="3" type="subTitle"/>
          </p:nvPr>
        </p:nvSpPr>
        <p:spPr>
          <a:xfrm>
            <a:off x="1316900" y="3224500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Docks</a:t>
            </a:r>
            <a:endParaRPr/>
          </a:p>
        </p:txBody>
      </p:sp>
      <p:sp>
        <p:nvSpPr>
          <p:cNvPr id="1209" name="Google Shape;1209;p54"/>
          <p:cNvSpPr txBox="1"/>
          <p:nvPr>
            <p:ph idx="1" type="body"/>
          </p:nvPr>
        </p:nvSpPr>
        <p:spPr>
          <a:xfrm>
            <a:off x="1316891" y="3864945"/>
            <a:ext cx="28281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Dock Master</a:t>
            </a:r>
            <a:r>
              <a:rPr lang="en"/>
              <a:t> </a:t>
            </a:r>
            <a:r>
              <a:rPr lang="en"/>
              <a:t>Lennard</a:t>
            </a:r>
            <a:endParaRPr/>
          </a:p>
        </p:txBody>
      </p:sp>
      <p:sp>
        <p:nvSpPr>
          <p:cNvPr id="1210" name="Google Shape;1210;p54"/>
          <p:cNvSpPr txBox="1"/>
          <p:nvPr>
            <p:ph idx="2" type="body"/>
          </p:nvPr>
        </p:nvSpPr>
        <p:spPr>
          <a:xfrm>
            <a:off x="5041550" y="3864950"/>
            <a:ext cx="28281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 boss fight</a:t>
            </a:r>
            <a:endParaRPr/>
          </a:p>
        </p:txBody>
      </p:sp>
      <p:sp>
        <p:nvSpPr>
          <p:cNvPr id="1211" name="Google Shape;1211;p54"/>
          <p:cNvSpPr txBox="1"/>
          <p:nvPr>
            <p:ph idx="4" type="subTitle"/>
          </p:nvPr>
        </p:nvSpPr>
        <p:spPr>
          <a:xfrm>
            <a:off x="5041561" y="3224500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</a:t>
            </a:r>
            <a:endParaRPr/>
          </a:p>
        </p:txBody>
      </p:sp>
      <p:sp>
        <p:nvSpPr>
          <p:cNvPr id="1212" name="Google Shape;1212;p54"/>
          <p:cNvSpPr txBox="1"/>
          <p:nvPr>
            <p:ph idx="3" type="subTitle"/>
          </p:nvPr>
        </p:nvSpPr>
        <p:spPr>
          <a:xfrm>
            <a:off x="3157950" y="1549090"/>
            <a:ext cx="28281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City center</a:t>
            </a:r>
            <a:endParaRPr sz="2800"/>
          </a:p>
        </p:txBody>
      </p:sp>
      <p:sp>
        <p:nvSpPr>
          <p:cNvPr id="1213" name="Google Shape;1213;p54"/>
          <p:cNvSpPr/>
          <p:nvPr/>
        </p:nvSpPr>
        <p:spPr>
          <a:xfrm rot="2698330">
            <a:off x="3928591" y="2575752"/>
            <a:ext cx="436780" cy="575302"/>
          </a:xfrm>
          <a:prstGeom prst="downArrow">
            <a:avLst>
              <a:gd fmla="val 50000" name="adj1"/>
              <a:gd fmla="val 5818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14" name="Google Shape;1214;p54"/>
          <p:cNvSpPr/>
          <p:nvPr/>
        </p:nvSpPr>
        <p:spPr>
          <a:xfrm rot="-2701670">
            <a:off x="4778791" y="2575752"/>
            <a:ext cx="436780" cy="575302"/>
          </a:xfrm>
          <a:prstGeom prst="downArrow">
            <a:avLst>
              <a:gd fmla="val 50000" name="adj1"/>
              <a:gd fmla="val 5818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15" name="Google Shape;1215;p54"/>
          <p:cNvPicPr preferRelativeResize="0"/>
          <p:nvPr/>
        </p:nvPicPr>
        <p:blipFill rotWithShape="1">
          <a:blip r:embed="rId3">
            <a:alphaModFix/>
          </a:blip>
          <a:srcRect b="9633" l="0" r="0" t="0"/>
          <a:stretch/>
        </p:blipFill>
        <p:spPr>
          <a:xfrm>
            <a:off x="6009425" y="1359150"/>
            <a:ext cx="2190199" cy="148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374" y="1359160"/>
            <a:ext cx="2190199" cy="148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5"/>
          <p:cNvSpPr txBox="1"/>
          <p:nvPr>
            <p:ph type="title"/>
          </p:nvPr>
        </p:nvSpPr>
        <p:spPr>
          <a:xfrm>
            <a:off x="1441625" y="1050825"/>
            <a:ext cx="4071900" cy="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  <p:sp>
        <p:nvSpPr>
          <p:cNvPr id="1222" name="Google Shape;1222;p55"/>
          <p:cNvSpPr txBox="1"/>
          <p:nvPr>
            <p:ph idx="1" type="subTitle"/>
          </p:nvPr>
        </p:nvSpPr>
        <p:spPr>
          <a:xfrm>
            <a:off x="1441625" y="2033025"/>
            <a:ext cx="4071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Creepy abandoned </a:t>
            </a:r>
            <a:r>
              <a:rPr lang="en"/>
              <a:t>laboratory</a:t>
            </a:r>
            <a:endParaRPr/>
          </a:p>
        </p:txBody>
      </p:sp>
      <p:sp>
        <p:nvSpPr>
          <p:cNvPr id="1223" name="Google Shape;1223;p55"/>
          <p:cNvSpPr txBox="1"/>
          <p:nvPr>
            <p:ph idx="2" type="title"/>
          </p:nvPr>
        </p:nvSpPr>
        <p:spPr>
          <a:xfrm>
            <a:off x="3630475" y="2718375"/>
            <a:ext cx="4071900" cy="9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Cave</a:t>
            </a:r>
            <a:endParaRPr/>
          </a:p>
        </p:txBody>
      </p:sp>
      <p:sp>
        <p:nvSpPr>
          <p:cNvPr id="1224" name="Google Shape;1224;p55"/>
          <p:cNvSpPr txBox="1"/>
          <p:nvPr>
            <p:ph idx="3" type="subTitle"/>
          </p:nvPr>
        </p:nvSpPr>
        <p:spPr>
          <a:xfrm>
            <a:off x="3630475" y="3700575"/>
            <a:ext cx="4071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Underground final  boss area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eampunk Aesthetics by Slidesgo">
  <a:themeElements>
    <a:clrScheme name="Simple Light">
      <a:dk1>
        <a:srgbClr val="482400"/>
      </a:dk1>
      <a:lt1>
        <a:srgbClr val="8C420F"/>
      </a:lt1>
      <a:dk2>
        <a:srgbClr val="B7581F"/>
      </a:dk2>
      <a:lt2>
        <a:srgbClr val="D76827"/>
      </a:lt2>
      <a:accent1>
        <a:srgbClr val="F8A21C"/>
      </a:accent1>
      <a:accent2>
        <a:srgbClr val="482400"/>
      </a:accent2>
      <a:accent3>
        <a:srgbClr val="8C420F"/>
      </a:accent3>
      <a:accent4>
        <a:srgbClr val="B7581F"/>
      </a:accent4>
      <a:accent5>
        <a:srgbClr val="D76827"/>
      </a:accent5>
      <a:accent6>
        <a:srgbClr val="F8A21C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